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Lst>
  <p:sldSz cx="9601200" cy="12801600" type="A3"/>
  <p:notesSz cx="6735763" cy="9869488"/>
  <p:defaultTextStyle>
    <a:defPPr>
      <a:defRPr lang="en-US"/>
    </a:defPPr>
    <a:lvl1pPr algn="l" rtl="0" fontAlgn="base">
      <a:spcBef>
        <a:spcPct val="0"/>
      </a:spcBef>
      <a:spcAft>
        <a:spcPct val="0"/>
      </a:spcAft>
      <a:defRPr sz="2500" kern="1200">
        <a:solidFill>
          <a:schemeClr val="tx1"/>
        </a:solidFill>
        <a:latin typeface="Arial" charset="0"/>
        <a:ea typeface="+mn-ea"/>
        <a:cs typeface="+mn-cs"/>
      </a:defRPr>
    </a:lvl1pPr>
    <a:lvl2pPr marL="196850" indent="260350" algn="l" rtl="0" fontAlgn="base">
      <a:spcBef>
        <a:spcPct val="0"/>
      </a:spcBef>
      <a:spcAft>
        <a:spcPct val="0"/>
      </a:spcAft>
      <a:defRPr sz="2500" kern="1200">
        <a:solidFill>
          <a:schemeClr val="tx1"/>
        </a:solidFill>
        <a:latin typeface="Arial" charset="0"/>
        <a:ea typeface="+mn-ea"/>
        <a:cs typeface="+mn-cs"/>
      </a:defRPr>
    </a:lvl2pPr>
    <a:lvl3pPr marL="395288" indent="519113" algn="l" rtl="0" fontAlgn="base">
      <a:spcBef>
        <a:spcPct val="0"/>
      </a:spcBef>
      <a:spcAft>
        <a:spcPct val="0"/>
      </a:spcAft>
      <a:defRPr sz="2500" kern="1200">
        <a:solidFill>
          <a:schemeClr val="tx1"/>
        </a:solidFill>
        <a:latin typeface="Arial" charset="0"/>
        <a:ea typeface="+mn-ea"/>
        <a:cs typeface="+mn-cs"/>
      </a:defRPr>
    </a:lvl3pPr>
    <a:lvl4pPr marL="593725" indent="777875" algn="l" rtl="0" fontAlgn="base">
      <a:spcBef>
        <a:spcPct val="0"/>
      </a:spcBef>
      <a:spcAft>
        <a:spcPct val="0"/>
      </a:spcAft>
      <a:defRPr sz="2500" kern="1200">
        <a:solidFill>
          <a:schemeClr val="tx1"/>
        </a:solidFill>
        <a:latin typeface="Arial" charset="0"/>
        <a:ea typeface="+mn-ea"/>
        <a:cs typeface="+mn-cs"/>
      </a:defRPr>
    </a:lvl4pPr>
    <a:lvl5pPr marL="792163" indent="1036638" algn="l" rtl="0" fontAlgn="base">
      <a:spcBef>
        <a:spcPct val="0"/>
      </a:spcBef>
      <a:spcAft>
        <a:spcPct val="0"/>
      </a:spcAft>
      <a:defRPr sz="2500" kern="1200">
        <a:solidFill>
          <a:schemeClr val="tx1"/>
        </a:solidFill>
        <a:latin typeface="Arial" charset="0"/>
        <a:ea typeface="+mn-ea"/>
        <a:cs typeface="+mn-cs"/>
      </a:defRPr>
    </a:lvl5pPr>
    <a:lvl6pPr marL="2286000" algn="l" defTabSz="914400" rtl="0" eaLnBrk="1" latinLnBrk="0" hangingPunct="1">
      <a:defRPr sz="2500" kern="1200">
        <a:solidFill>
          <a:schemeClr val="tx1"/>
        </a:solidFill>
        <a:latin typeface="Arial" charset="0"/>
        <a:ea typeface="+mn-ea"/>
        <a:cs typeface="+mn-cs"/>
      </a:defRPr>
    </a:lvl6pPr>
    <a:lvl7pPr marL="2743200" algn="l" defTabSz="914400" rtl="0" eaLnBrk="1" latinLnBrk="0" hangingPunct="1">
      <a:defRPr sz="2500" kern="1200">
        <a:solidFill>
          <a:schemeClr val="tx1"/>
        </a:solidFill>
        <a:latin typeface="Arial" charset="0"/>
        <a:ea typeface="+mn-ea"/>
        <a:cs typeface="+mn-cs"/>
      </a:defRPr>
    </a:lvl7pPr>
    <a:lvl8pPr marL="3200400" algn="l" defTabSz="914400" rtl="0" eaLnBrk="1" latinLnBrk="0" hangingPunct="1">
      <a:defRPr sz="2500" kern="1200">
        <a:solidFill>
          <a:schemeClr val="tx1"/>
        </a:solidFill>
        <a:latin typeface="Arial" charset="0"/>
        <a:ea typeface="+mn-ea"/>
        <a:cs typeface="+mn-cs"/>
      </a:defRPr>
    </a:lvl8pPr>
    <a:lvl9pPr marL="3657600" algn="l" defTabSz="914400" rtl="0" eaLnBrk="1" latinLnBrk="0" hangingPunct="1">
      <a:defRPr sz="25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30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AAA"/>
    <a:srgbClr val="3A66AA"/>
    <a:srgbClr val="F0F3FD"/>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4664" autoAdjust="0"/>
  </p:normalViewPr>
  <p:slideViewPr>
    <p:cSldViewPr snapToObjects="1">
      <p:cViewPr varScale="1">
        <p:scale>
          <a:sx n="60" d="100"/>
          <a:sy n="60" d="100"/>
        </p:scale>
        <p:origin x="1296" y="120"/>
      </p:cViewPr>
      <p:guideLst>
        <p:guide orient="horz" pos="4032"/>
        <p:guide pos="3024"/>
      </p:guideLst>
    </p:cSldViewPr>
  </p:slideViewPr>
  <p:outlineViewPr>
    <p:cViewPr>
      <p:scale>
        <a:sx n="33" d="100"/>
        <a:sy n="33" d="100"/>
      </p:scale>
      <p:origin x="0" y="0"/>
    </p:cViewPr>
  </p:outlineViewPr>
  <p:notesTextViewPr>
    <p:cViewPr>
      <p:scale>
        <a:sx n="3" d="2"/>
        <a:sy n="3" d="2"/>
      </p:scale>
      <p:origin x="0" y="0"/>
    </p:cViewPr>
  </p:notesTextViewPr>
  <p:gridSpacing cx="45005" cy="45005"/>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19805" y="3976591"/>
            <a:ext cx="8161590" cy="2744350"/>
          </a:xfrm>
        </p:spPr>
        <p:txBody>
          <a:bodyPr/>
          <a:lstStyle/>
          <a:p>
            <a:r>
              <a:rPr lang="en-US" smtClean="0"/>
              <a:t>Click to edit Master title style</a:t>
            </a:r>
            <a:endParaRPr lang="pt-PT"/>
          </a:p>
        </p:txBody>
      </p:sp>
      <p:sp>
        <p:nvSpPr>
          <p:cNvPr id="3" name="Subtitle 2"/>
          <p:cNvSpPr>
            <a:spLocks noGrp="1"/>
          </p:cNvSpPr>
          <p:nvPr>
            <p:ph type="subTitle" idx="1"/>
          </p:nvPr>
        </p:nvSpPr>
        <p:spPr>
          <a:xfrm>
            <a:off x="1440323" y="7254509"/>
            <a:ext cx="6720555" cy="3271207"/>
          </a:xfrm>
        </p:spPr>
        <p:txBody>
          <a:bodyPr/>
          <a:lstStyle>
            <a:lvl1pPr marL="0" indent="0" algn="ctr">
              <a:buNone/>
              <a:defRPr/>
            </a:lvl1pPr>
            <a:lvl2pPr marL="198242" indent="0" algn="ctr">
              <a:buNone/>
              <a:defRPr/>
            </a:lvl2pPr>
            <a:lvl3pPr marL="396484" indent="0" algn="ctr">
              <a:buNone/>
              <a:defRPr/>
            </a:lvl3pPr>
            <a:lvl4pPr marL="594726" indent="0" algn="ctr">
              <a:buNone/>
              <a:defRPr/>
            </a:lvl4pPr>
            <a:lvl5pPr marL="792968" indent="0" algn="ctr">
              <a:buNone/>
              <a:defRPr/>
            </a:lvl5pPr>
            <a:lvl6pPr marL="991210" indent="0" algn="ctr">
              <a:buNone/>
              <a:defRPr/>
            </a:lvl6pPr>
            <a:lvl7pPr marL="1189452" indent="0" algn="ctr">
              <a:buNone/>
              <a:defRPr/>
            </a:lvl7pPr>
            <a:lvl8pPr marL="1387693" indent="0" algn="ctr">
              <a:buNone/>
              <a:defRPr/>
            </a:lvl8pPr>
            <a:lvl9pPr marL="1585935" indent="0" algn="ctr">
              <a:buNone/>
              <a:defRPr/>
            </a:lvl9pPr>
          </a:lstStyle>
          <a:p>
            <a:r>
              <a:rPr lang="en-US" smtClean="0"/>
              <a:t>Click to edit Master subtitle style</a:t>
            </a:r>
            <a:endParaRPr lang="pt-P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B91878-45DB-4C45-B698-2F291E85B071}" type="slidenum">
              <a:rPr lang="en-US"/>
              <a:pPr>
                <a:defRPr/>
              </a:pPr>
              <a:t>‹#›</a:t>
            </a:fld>
            <a:endParaRPr lang="en-US"/>
          </a:p>
        </p:txBody>
      </p:sp>
    </p:spTree>
    <p:extLst>
      <p:ext uri="{BB962C8B-B14F-4D97-AF65-F5344CB8AC3E}">
        <p14:creationId xmlns:p14="http://schemas.microsoft.com/office/powerpoint/2010/main" val="2755456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8C8E875-70B9-4153-9E34-1F25EC196A02}" type="slidenum">
              <a:rPr lang="en-US"/>
              <a:pPr>
                <a:defRPr/>
              </a:pPr>
              <a:t>‹#›</a:t>
            </a:fld>
            <a:endParaRPr lang="en-US"/>
          </a:p>
        </p:txBody>
      </p:sp>
    </p:spTree>
    <p:extLst>
      <p:ext uri="{BB962C8B-B14F-4D97-AF65-F5344CB8AC3E}">
        <p14:creationId xmlns:p14="http://schemas.microsoft.com/office/powerpoint/2010/main" val="21565798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60728" y="512762"/>
            <a:ext cx="2160127" cy="10923039"/>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80345" y="512762"/>
            <a:ext cx="6411966" cy="109230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DED4146-95E7-4B5E-8CF7-DB281ED72E1E}" type="slidenum">
              <a:rPr lang="en-US"/>
              <a:pPr>
                <a:defRPr/>
              </a:pPr>
              <a:t>‹#›</a:t>
            </a:fld>
            <a:endParaRPr lang="en-US"/>
          </a:p>
        </p:txBody>
      </p:sp>
    </p:spTree>
    <p:extLst>
      <p:ext uri="{BB962C8B-B14F-4D97-AF65-F5344CB8AC3E}">
        <p14:creationId xmlns:p14="http://schemas.microsoft.com/office/powerpoint/2010/main" val="320889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FBE2791-512A-4C62-8BAC-6DEAD3C1BBCB}" type="slidenum">
              <a:rPr lang="en-US"/>
              <a:pPr>
                <a:defRPr/>
              </a:pPr>
              <a:t>‹#›</a:t>
            </a:fld>
            <a:endParaRPr lang="en-US"/>
          </a:p>
        </p:txBody>
      </p:sp>
    </p:spTree>
    <p:extLst>
      <p:ext uri="{BB962C8B-B14F-4D97-AF65-F5344CB8AC3E}">
        <p14:creationId xmlns:p14="http://schemas.microsoft.com/office/powerpoint/2010/main" val="386769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8290" y="8226340"/>
            <a:ext cx="8160878" cy="2542333"/>
          </a:xfrm>
        </p:spPr>
        <p:txBody>
          <a:bodyPr anchor="t"/>
          <a:lstStyle>
            <a:lvl1pPr algn="l">
              <a:defRPr sz="1700" b="1" cap="all"/>
            </a:lvl1pPr>
          </a:lstStyle>
          <a:p>
            <a:r>
              <a:rPr lang="en-US" smtClean="0"/>
              <a:t>Click to edit Master title style</a:t>
            </a:r>
            <a:endParaRPr lang="pt-PT"/>
          </a:p>
        </p:txBody>
      </p:sp>
      <p:sp>
        <p:nvSpPr>
          <p:cNvPr id="3" name="Text Placeholder 2"/>
          <p:cNvSpPr>
            <a:spLocks noGrp="1"/>
          </p:cNvSpPr>
          <p:nvPr>
            <p:ph type="body" idx="1"/>
          </p:nvPr>
        </p:nvSpPr>
        <p:spPr>
          <a:xfrm>
            <a:off x="758290" y="5425612"/>
            <a:ext cx="8160878" cy="2800728"/>
          </a:xfrm>
        </p:spPr>
        <p:txBody>
          <a:bodyPr anchor="b"/>
          <a:lstStyle>
            <a:lvl1pPr marL="0" indent="0">
              <a:buNone/>
              <a:defRPr sz="900"/>
            </a:lvl1pPr>
            <a:lvl2pPr marL="198242" indent="0">
              <a:buNone/>
              <a:defRPr sz="800"/>
            </a:lvl2pPr>
            <a:lvl3pPr marL="396484" indent="0">
              <a:buNone/>
              <a:defRPr sz="700"/>
            </a:lvl3pPr>
            <a:lvl4pPr marL="594726" indent="0">
              <a:buNone/>
              <a:defRPr sz="600"/>
            </a:lvl4pPr>
            <a:lvl5pPr marL="792968" indent="0">
              <a:buNone/>
              <a:defRPr sz="600"/>
            </a:lvl5pPr>
            <a:lvl6pPr marL="991210" indent="0">
              <a:buNone/>
              <a:defRPr sz="600"/>
            </a:lvl6pPr>
            <a:lvl7pPr marL="1189452" indent="0">
              <a:buNone/>
              <a:defRPr sz="600"/>
            </a:lvl7pPr>
            <a:lvl8pPr marL="1387693" indent="0">
              <a:buNone/>
              <a:defRPr sz="600"/>
            </a:lvl8pPr>
            <a:lvl9pPr marL="1585935" indent="0">
              <a:buNone/>
              <a:defRPr sz="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FBFA5A6-E1A6-41AC-96D2-CDFF136417A4}" type="slidenum">
              <a:rPr lang="en-US"/>
              <a:pPr>
                <a:defRPr/>
              </a:pPr>
              <a:t>‹#›</a:t>
            </a:fld>
            <a:endParaRPr lang="en-US"/>
          </a:p>
        </p:txBody>
      </p:sp>
    </p:spTree>
    <p:extLst>
      <p:ext uri="{BB962C8B-B14F-4D97-AF65-F5344CB8AC3E}">
        <p14:creationId xmlns:p14="http://schemas.microsoft.com/office/powerpoint/2010/main" val="25758715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80345" y="2987309"/>
            <a:ext cx="4286046" cy="8448492"/>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834809" y="2987309"/>
            <a:ext cx="4286046" cy="8448492"/>
          </a:xfrm>
        </p:spPr>
        <p:txBody>
          <a:bodyPr/>
          <a:lstStyle>
            <a:lvl1pPr>
              <a:defRPr sz="1200"/>
            </a:lvl1pPr>
            <a:lvl2pPr>
              <a:defRPr sz="1000"/>
            </a:lvl2pPr>
            <a:lvl3pPr>
              <a:defRPr sz="900"/>
            </a:lvl3pPr>
            <a:lvl4pPr>
              <a:defRPr sz="800"/>
            </a:lvl4pPr>
            <a:lvl5pPr>
              <a:defRPr sz="800"/>
            </a:lvl5pPr>
            <a:lvl6pPr>
              <a:defRPr sz="800"/>
            </a:lvl6pPr>
            <a:lvl7pPr>
              <a:defRPr sz="800"/>
            </a:lvl7pPr>
            <a:lvl8pPr>
              <a:defRPr sz="800"/>
            </a:lvl8pPr>
            <a:lvl9pPr>
              <a:defRPr sz="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796050A-6023-4BDD-990C-BC4FDC1332B2}" type="slidenum">
              <a:rPr lang="en-US"/>
              <a:pPr>
                <a:defRPr/>
              </a:pPr>
              <a:t>‹#›</a:t>
            </a:fld>
            <a:endParaRPr lang="en-US"/>
          </a:p>
        </p:txBody>
      </p:sp>
    </p:spTree>
    <p:extLst>
      <p:ext uri="{BB962C8B-B14F-4D97-AF65-F5344CB8AC3E}">
        <p14:creationId xmlns:p14="http://schemas.microsoft.com/office/powerpoint/2010/main" val="972364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80345" y="2865830"/>
            <a:ext cx="4241860" cy="1193984"/>
          </a:xfrm>
        </p:spPr>
        <p:txBody>
          <a:bodyPr anchor="b"/>
          <a:lstStyle>
            <a:lvl1pPr marL="0" indent="0">
              <a:buNone/>
              <a:defRPr sz="1000" b="1"/>
            </a:lvl1pPr>
            <a:lvl2pPr marL="198242" indent="0">
              <a:buNone/>
              <a:defRPr sz="900" b="1"/>
            </a:lvl2pPr>
            <a:lvl3pPr marL="396484" indent="0">
              <a:buNone/>
              <a:defRPr sz="800" b="1"/>
            </a:lvl3pPr>
            <a:lvl4pPr marL="594726" indent="0">
              <a:buNone/>
              <a:defRPr sz="700" b="1"/>
            </a:lvl4pPr>
            <a:lvl5pPr marL="792968" indent="0">
              <a:buNone/>
              <a:defRPr sz="700" b="1"/>
            </a:lvl5pPr>
            <a:lvl6pPr marL="991210" indent="0">
              <a:buNone/>
              <a:defRPr sz="700" b="1"/>
            </a:lvl6pPr>
            <a:lvl7pPr marL="1189452" indent="0">
              <a:buNone/>
              <a:defRPr sz="700" b="1"/>
            </a:lvl7pPr>
            <a:lvl8pPr marL="1387693" indent="0">
              <a:buNone/>
              <a:defRPr sz="700" b="1"/>
            </a:lvl8pPr>
            <a:lvl9pPr marL="1585935" indent="0">
              <a:buNone/>
              <a:defRPr sz="700" b="1"/>
            </a:lvl9pPr>
          </a:lstStyle>
          <a:p>
            <a:pPr lvl="0"/>
            <a:r>
              <a:rPr lang="en-US" smtClean="0"/>
              <a:t>Click to edit Master text styles</a:t>
            </a:r>
          </a:p>
        </p:txBody>
      </p:sp>
      <p:sp>
        <p:nvSpPr>
          <p:cNvPr id="4" name="Content Placeholder 3"/>
          <p:cNvSpPr>
            <a:spLocks noGrp="1"/>
          </p:cNvSpPr>
          <p:nvPr>
            <p:ph sz="half" idx="2"/>
          </p:nvPr>
        </p:nvSpPr>
        <p:spPr>
          <a:xfrm>
            <a:off x="480345" y="4059814"/>
            <a:ext cx="4241860" cy="7375987"/>
          </a:xfrm>
        </p:spPr>
        <p:txBody>
          <a:bodyPr/>
          <a:lstStyle>
            <a:lvl1pPr>
              <a:defRPr sz="10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877569" y="2865830"/>
            <a:ext cx="4243286" cy="1193984"/>
          </a:xfrm>
        </p:spPr>
        <p:txBody>
          <a:bodyPr anchor="b"/>
          <a:lstStyle>
            <a:lvl1pPr marL="0" indent="0">
              <a:buNone/>
              <a:defRPr sz="1000" b="1"/>
            </a:lvl1pPr>
            <a:lvl2pPr marL="198242" indent="0">
              <a:buNone/>
              <a:defRPr sz="900" b="1"/>
            </a:lvl2pPr>
            <a:lvl3pPr marL="396484" indent="0">
              <a:buNone/>
              <a:defRPr sz="800" b="1"/>
            </a:lvl3pPr>
            <a:lvl4pPr marL="594726" indent="0">
              <a:buNone/>
              <a:defRPr sz="700" b="1"/>
            </a:lvl4pPr>
            <a:lvl5pPr marL="792968" indent="0">
              <a:buNone/>
              <a:defRPr sz="700" b="1"/>
            </a:lvl5pPr>
            <a:lvl6pPr marL="991210" indent="0">
              <a:buNone/>
              <a:defRPr sz="700" b="1"/>
            </a:lvl6pPr>
            <a:lvl7pPr marL="1189452" indent="0">
              <a:buNone/>
              <a:defRPr sz="700" b="1"/>
            </a:lvl7pPr>
            <a:lvl8pPr marL="1387693" indent="0">
              <a:buNone/>
              <a:defRPr sz="700" b="1"/>
            </a:lvl8pPr>
            <a:lvl9pPr marL="1585935" indent="0">
              <a:buNone/>
              <a:defRPr sz="700" b="1"/>
            </a:lvl9pPr>
          </a:lstStyle>
          <a:p>
            <a:pPr lvl="0"/>
            <a:r>
              <a:rPr lang="en-US" smtClean="0"/>
              <a:t>Click to edit Master text styles</a:t>
            </a:r>
          </a:p>
        </p:txBody>
      </p:sp>
      <p:sp>
        <p:nvSpPr>
          <p:cNvPr id="6" name="Content Placeholder 5"/>
          <p:cNvSpPr>
            <a:spLocks noGrp="1"/>
          </p:cNvSpPr>
          <p:nvPr>
            <p:ph sz="quarter" idx="4"/>
          </p:nvPr>
        </p:nvSpPr>
        <p:spPr>
          <a:xfrm>
            <a:off x="4877569" y="4059814"/>
            <a:ext cx="4243286" cy="7375987"/>
          </a:xfrm>
        </p:spPr>
        <p:txBody>
          <a:bodyPr/>
          <a:lstStyle>
            <a:lvl1pPr>
              <a:defRPr sz="1000"/>
            </a:lvl1pPr>
            <a:lvl2pPr>
              <a:defRPr sz="900"/>
            </a:lvl2pPr>
            <a:lvl3pPr>
              <a:defRPr sz="800"/>
            </a:lvl3pPr>
            <a:lvl4pPr>
              <a:defRPr sz="700"/>
            </a:lvl4pPr>
            <a:lvl5pPr>
              <a:defRPr sz="700"/>
            </a:lvl5pPr>
            <a:lvl6pPr>
              <a:defRPr sz="700"/>
            </a:lvl6pPr>
            <a:lvl7pPr>
              <a:defRPr sz="700"/>
            </a:lvl7pPr>
            <a:lvl8pPr>
              <a:defRPr sz="700"/>
            </a:lvl8pPr>
            <a:lvl9pPr>
              <a:defRPr sz="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91AF34C-A8CF-4E64-869B-256EE4D32647}" type="slidenum">
              <a:rPr lang="en-US"/>
              <a:pPr>
                <a:defRPr/>
              </a:pPr>
              <a:t>‹#›</a:t>
            </a:fld>
            <a:endParaRPr lang="en-US"/>
          </a:p>
        </p:txBody>
      </p:sp>
    </p:spTree>
    <p:extLst>
      <p:ext uri="{BB962C8B-B14F-4D97-AF65-F5344CB8AC3E}">
        <p14:creationId xmlns:p14="http://schemas.microsoft.com/office/powerpoint/2010/main" val="3403640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3CEF1FA-6A34-4A43-A21D-5AC9ACA28CD7}" type="slidenum">
              <a:rPr lang="en-US"/>
              <a:pPr>
                <a:defRPr/>
              </a:pPr>
              <a:t>‹#›</a:t>
            </a:fld>
            <a:endParaRPr lang="en-US"/>
          </a:p>
        </p:txBody>
      </p:sp>
    </p:spTree>
    <p:extLst>
      <p:ext uri="{BB962C8B-B14F-4D97-AF65-F5344CB8AC3E}">
        <p14:creationId xmlns:p14="http://schemas.microsoft.com/office/powerpoint/2010/main" val="3419953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F767D744-F47C-4C9F-A417-701FBAA4C741}" type="slidenum">
              <a:rPr lang="en-US"/>
              <a:pPr>
                <a:defRPr/>
              </a:pPr>
              <a:t>‹#›</a:t>
            </a:fld>
            <a:endParaRPr lang="en-US"/>
          </a:p>
        </p:txBody>
      </p:sp>
    </p:spTree>
    <p:extLst>
      <p:ext uri="{BB962C8B-B14F-4D97-AF65-F5344CB8AC3E}">
        <p14:creationId xmlns:p14="http://schemas.microsoft.com/office/powerpoint/2010/main" val="3899346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0345" y="509407"/>
            <a:ext cx="3158590" cy="2169171"/>
          </a:xfrm>
        </p:spPr>
        <p:txBody>
          <a:bodyPr anchor="b"/>
          <a:lstStyle>
            <a:lvl1pPr algn="l">
              <a:defRPr sz="900" b="1"/>
            </a:lvl1pPr>
          </a:lstStyle>
          <a:p>
            <a:r>
              <a:rPr lang="en-US" smtClean="0"/>
              <a:t>Click to edit Master title style</a:t>
            </a:r>
            <a:endParaRPr lang="pt-PT"/>
          </a:p>
        </p:txBody>
      </p:sp>
      <p:sp>
        <p:nvSpPr>
          <p:cNvPr id="3" name="Content Placeholder 2"/>
          <p:cNvSpPr>
            <a:spLocks noGrp="1"/>
          </p:cNvSpPr>
          <p:nvPr>
            <p:ph idx="1"/>
          </p:nvPr>
        </p:nvSpPr>
        <p:spPr>
          <a:xfrm>
            <a:off x="3753676" y="509407"/>
            <a:ext cx="5367179" cy="10926394"/>
          </a:xfrm>
        </p:spPr>
        <p:txBody>
          <a:bodyPr/>
          <a:lstStyle>
            <a:lvl1pPr>
              <a:defRPr sz="1400"/>
            </a:lvl1pPr>
            <a:lvl2pPr>
              <a:defRPr sz="1200"/>
            </a:lvl2pPr>
            <a:lvl3pPr>
              <a:defRPr sz="100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80345" y="2678578"/>
            <a:ext cx="3158590" cy="8757223"/>
          </a:xfrm>
        </p:spPr>
        <p:txBody>
          <a:bodyPr/>
          <a:lstStyle>
            <a:lvl1pPr marL="0" indent="0">
              <a:buNone/>
              <a:defRPr sz="600"/>
            </a:lvl1pPr>
            <a:lvl2pPr marL="198242" indent="0">
              <a:buNone/>
              <a:defRPr sz="500"/>
            </a:lvl2pPr>
            <a:lvl3pPr marL="396484" indent="0">
              <a:buNone/>
              <a:defRPr sz="400"/>
            </a:lvl3pPr>
            <a:lvl4pPr marL="594726" indent="0">
              <a:buNone/>
              <a:defRPr sz="400"/>
            </a:lvl4pPr>
            <a:lvl5pPr marL="792968" indent="0">
              <a:buNone/>
              <a:defRPr sz="400"/>
            </a:lvl5pPr>
            <a:lvl6pPr marL="991210" indent="0">
              <a:buNone/>
              <a:defRPr sz="400"/>
            </a:lvl6pPr>
            <a:lvl7pPr marL="1189452" indent="0">
              <a:buNone/>
              <a:defRPr sz="400"/>
            </a:lvl7pPr>
            <a:lvl8pPr marL="1387693" indent="0">
              <a:buNone/>
              <a:defRPr sz="400"/>
            </a:lvl8pPr>
            <a:lvl9pPr marL="1585935" indent="0">
              <a:buNone/>
              <a:defRPr sz="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DBAE792A-8D39-44C3-8418-68CEA45D01DC}" type="slidenum">
              <a:rPr lang="en-US"/>
              <a:pPr>
                <a:defRPr/>
              </a:pPr>
              <a:t>‹#›</a:t>
            </a:fld>
            <a:endParaRPr lang="en-US"/>
          </a:p>
        </p:txBody>
      </p:sp>
    </p:spTree>
    <p:extLst>
      <p:ext uri="{BB962C8B-B14F-4D97-AF65-F5344CB8AC3E}">
        <p14:creationId xmlns:p14="http://schemas.microsoft.com/office/powerpoint/2010/main" val="2194572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82183" y="8961254"/>
            <a:ext cx="5760577" cy="1057739"/>
          </a:xfrm>
        </p:spPr>
        <p:txBody>
          <a:bodyPr anchor="b"/>
          <a:lstStyle>
            <a:lvl1pPr algn="l">
              <a:defRPr sz="900" b="1"/>
            </a:lvl1pPr>
          </a:lstStyle>
          <a:p>
            <a:r>
              <a:rPr lang="en-US" smtClean="0"/>
              <a:t>Click to edit Master title style</a:t>
            </a:r>
            <a:endParaRPr lang="pt-PT"/>
          </a:p>
        </p:txBody>
      </p:sp>
      <p:sp>
        <p:nvSpPr>
          <p:cNvPr id="3" name="Picture Placeholder 2"/>
          <p:cNvSpPr>
            <a:spLocks noGrp="1"/>
          </p:cNvSpPr>
          <p:nvPr>
            <p:ph type="pic" idx="1"/>
          </p:nvPr>
        </p:nvSpPr>
        <p:spPr>
          <a:xfrm>
            <a:off x="1882183" y="1143647"/>
            <a:ext cx="5760577" cy="7681363"/>
          </a:xfrm>
        </p:spPr>
        <p:txBody>
          <a:bodyPr/>
          <a:lstStyle>
            <a:lvl1pPr marL="0" indent="0">
              <a:buNone/>
              <a:defRPr sz="1400"/>
            </a:lvl1pPr>
            <a:lvl2pPr marL="198242" indent="0">
              <a:buNone/>
              <a:defRPr sz="1200"/>
            </a:lvl2pPr>
            <a:lvl3pPr marL="396484" indent="0">
              <a:buNone/>
              <a:defRPr sz="1000"/>
            </a:lvl3pPr>
            <a:lvl4pPr marL="594726" indent="0">
              <a:buNone/>
              <a:defRPr sz="900"/>
            </a:lvl4pPr>
            <a:lvl5pPr marL="792968" indent="0">
              <a:buNone/>
              <a:defRPr sz="900"/>
            </a:lvl5pPr>
            <a:lvl6pPr marL="991210" indent="0">
              <a:buNone/>
              <a:defRPr sz="900"/>
            </a:lvl6pPr>
            <a:lvl7pPr marL="1189452" indent="0">
              <a:buNone/>
              <a:defRPr sz="900"/>
            </a:lvl7pPr>
            <a:lvl8pPr marL="1387693" indent="0">
              <a:buNone/>
              <a:defRPr sz="900"/>
            </a:lvl8pPr>
            <a:lvl9pPr marL="1585935" indent="0">
              <a:buNone/>
              <a:defRPr sz="900"/>
            </a:lvl9pPr>
          </a:lstStyle>
          <a:p>
            <a:pPr lvl="0"/>
            <a:endParaRPr lang="pt-PT" noProof="0" smtClean="0"/>
          </a:p>
        </p:txBody>
      </p:sp>
      <p:sp>
        <p:nvSpPr>
          <p:cNvPr id="4" name="Text Placeholder 3"/>
          <p:cNvSpPr>
            <a:spLocks noGrp="1"/>
          </p:cNvSpPr>
          <p:nvPr>
            <p:ph type="body" sz="half" idx="2"/>
          </p:nvPr>
        </p:nvSpPr>
        <p:spPr>
          <a:xfrm>
            <a:off x="1882183" y="10018994"/>
            <a:ext cx="5760577" cy="1502715"/>
          </a:xfrm>
        </p:spPr>
        <p:txBody>
          <a:bodyPr/>
          <a:lstStyle>
            <a:lvl1pPr marL="0" indent="0">
              <a:buNone/>
              <a:defRPr sz="600"/>
            </a:lvl1pPr>
            <a:lvl2pPr marL="198242" indent="0">
              <a:buNone/>
              <a:defRPr sz="500"/>
            </a:lvl2pPr>
            <a:lvl3pPr marL="396484" indent="0">
              <a:buNone/>
              <a:defRPr sz="400"/>
            </a:lvl3pPr>
            <a:lvl4pPr marL="594726" indent="0">
              <a:buNone/>
              <a:defRPr sz="400"/>
            </a:lvl4pPr>
            <a:lvl5pPr marL="792968" indent="0">
              <a:buNone/>
              <a:defRPr sz="400"/>
            </a:lvl5pPr>
            <a:lvl6pPr marL="991210" indent="0">
              <a:buNone/>
              <a:defRPr sz="400"/>
            </a:lvl6pPr>
            <a:lvl7pPr marL="1189452" indent="0">
              <a:buNone/>
              <a:defRPr sz="400"/>
            </a:lvl7pPr>
            <a:lvl8pPr marL="1387693" indent="0">
              <a:buNone/>
              <a:defRPr sz="400"/>
            </a:lvl8pPr>
            <a:lvl9pPr marL="1585935" indent="0">
              <a:buNone/>
              <a:defRPr sz="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952DE3A-0471-4A5C-AB46-E686B42AECBE}" type="slidenum">
              <a:rPr lang="en-US"/>
              <a:pPr>
                <a:defRPr/>
              </a:pPr>
              <a:t>‹#›</a:t>
            </a:fld>
            <a:endParaRPr lang="en-US"/>
          </a:p>
        </p:txBody>
      </p:sp>
    </p:spTree>
    <p:extLst>
      <p:ext uri="{BB962C8B-B14F-4D97-AF65-F5344CB8AC3E}">
        <p14:creationId xmlns:p14="http://schemas.microsoft.com/office/powerpoint/2010/main" val="2564219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81013" y="512763"/>
            <a:ext cx="863917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8013" tIns="64006" rIns="128013" bIns="64006" numCol="1" anchor="ctr" anchorCtr="0" compatLnSpc="1">
            <a:prstTxWarp prst="textNoShape">
              <a:avLst/>
            </a:prstTxWarp>
          </a:bodyPr>
          <a:lstStyle/>
          <a:p>
            <a:pPr lvl="0"/>
            <a:r>
              <a:rPr lang="en-US" altLang="pt-PT" smtClean="0"/>
              <a:t>Click to edit Master title style</a:t>
            </a:r>
          </a:p>
        </p:txBody>
      </p:sp>
      <p:sp>
        <p:nvSpPr>
          <p:cNvPr id="1027" name="Rectangle 3"/>
          <p:cNvSpPr>
            <a:spLocks noGrp="1" noChangeArrowheads="1"/>
          </p:cNvSpPr>
          <p:nvPr>
            <p:ph type="body" idx="1"/>
          </p:nvPr>
        </p:nvSpPr>
        <p:spPr bwMode="auto">
          <a:xfrm>
            <a:off x="481013" y="2987675"/>
            <a:ext cx="8639175" cy="844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8013" tIns="64006" rIns="128013" bIns="64006" numCol="1" anchor="t" anchorCtr="0" compatLnSpc="1">
            <a:prstTxWarp prst="textNoShape">
              <a:avLst/>
            </a:prstTxWarp>
          </a:bodyPr>
          <a:lstStyle/>
          <a:p>
            <a:pPr lvl="0"/>
            <a:r>
              <a:rPr lang="en-US" altLang="pt-PT" smtClean="0"/>
              <a:t>Click to edit Master text styles</a:t>
            </a:r>
          </a:p>
          <a:p>
            <a:pPr lvl="1"/>
            <a:r>
              <a:rPr lang="en-US" altLang="pt-PT" smtClean="0"/>
              <a:t>Second level</a:t>
            </a:r>
          </a:p>
          <a:p>
            <a:pPr lvl="2"/>
            <a:r>
              <a:rPr lang="en-US" altLang="pt-PT" smtClean="0"/>
              <a:t>Third level</a:t>
            </a:r>
          </a:p>
          <a:p>
            <a:pPr lvl="3"/>
            <a:r>
              <a:rPr lang="en-US" altLang="pt-PT" smtClean="0"/>
              <a:t>Fourth level</a:t>
            </a:r>
          </a:p>
          <a:p>
            <a:pPr lvl="4"/>
            <a:r>
              <a:rPr lang="en-US" altLang="pt-PT" smtClean="0"/>
              <a:t>Fifth level</a:t>
            </a:r>
          </a:p>
        </p:txBody>
      </p:sp>
      <p:sp>
        <p:nvSpPr>
          <p:cNvPr id="1028" name="Rectangle 4"/>
          <p:cNvSpPr>
            <a:spLocks noGrp="1" noChangeArrowheads="1"/>
          </p:cNvSpPr>
          <p:nvPr>
            <p:ph type="dt" sz="half" idx="2"/>
          </p:nvPr>
        </p:nvSpPr>
        <p:spPr bwMode="auto">
          <a:xfrm>
            <a:off x="481013" y="11658600"/>
            <a:ext cx="2239962"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8013" tIns="64006" rIns="128013" bIns="64006" numCol="1" anchor="t" anchorCtr="0" compatLnSpc="1">
            <a:prstTxWarp prst="textNoShape">
              <a:avLst/>
            </a:prstTxWarp>
          </a:bodyPr>
          <a:lstStyle>
            <a:lvl1pPr defTabSz="1280312">
              <a:defRPr sz="2000"/>
            </a:lvl1pPr>
          </a:lstStyle>
          <a:p>
            <a:pPr>
              <a:defRPr/>
            </a:pPr>
            <a:endParaRPr lang="en-US"/>
          </a:p>
        </p:txBody>
      </p:sp>
      <p:sp>
        <p:nvSpPr>
          <p:cNvPr id="1029" name="Rectangle 5"/>
          <p:cNvSpPr>
            <a:spLocks noGrp="1" noChangeArrowheads="1"/>
          </p:cNvSpPr>
          <p:nvPr>
            <p:ph type="ftr" sz="quarter" idx="3"/>
          </p:nvPr>
        </p:nvSpPr>
        <p:spPr bwMode="auto">
          <a:xfrm>
            <a:off x="3279775" y="11658600"/>
            <a:ext cx="3041650"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8013" tIns="64006" rIns="128013" bIns="64006" numCol="1" anchor="t" anchorCtr="0" compatLnSpc="1">
            <a:prstTxWarp prst="textNoShape">
              <a:avLst/>
            </a:prstTxWarp>
          </a:bodyPr>
          <a:lstStyle>
            <a:lvl1pPr algn="ctr" defTabSz="1280312">
              <a:defRPr sz="2000"/>
            </a:lvl1pPr>
          </a:lstStyle>
          <a:p>
            <a:pPr>
              <a:defRPr/>
            </a:pPr>
            <a:endParaRPr lang="en-US"/>
          </a:p>
        </p:txBody>
      </p:sp>
      <p:sp>
        <p:nvSpPr>
          <p:cNvPr id="1030" name="Rectangle 6"/>
          <p:cNvSpPr>
            <a:spLocks noGrp="1" noChangeArrowheads="1"/>
          </p:cNvSpPr>
          <p:nvPr>
            <p:ph type="sldNum" sz="quarter" idx="4"/>
          </p:nvPr>
        </p:nvSpPr>
        <p:spPr bwMode="auto">
          <a:xfrm>
            <a:off x="6880225" y="11658600"/>
            <a:ext cx="2239963" cy="88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8013" tIns="64006" rIns="128013" bIns="64006" numCol="1" anchor="t" anchorCtr="0" compatLnSpc="1">
            <a:prstTxWarp prst="textNoShape">
              <a:avLst/>
            </a:prstTxWarp>
          </a:bodyPr>
          <a:lstStyle>
            <a:lvl1pPr algn="r" defTabSz="1280312">
              <a:defRPr sz="2000"/>
            </a:lvl1pPr>
          </a:lstStyle>
          <a:p>
            <a:pPr>
              <a:defRPr/>
            </a:pPr>
            <a:fld id="{427D178A-5DE1-4721-89CC-6FB87AC6BE3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79525" rtl="0" eaLnBrk="0" fontAlgn="base" hangingPunct="0">
        <a:spcBef>
          <a:spcPct val="0"/>
        </a:spcBef>
        <a:spcAft>
          <a:spcPct val="0"/>
        </a:spcAft>
        <a:defRPr sz="6200">
          <a:solidFill>
            <a:schemeClr val="tx2"/>
          </a:solidFill>
          <a:latin typeface="+mj-lt"/>
          <a:ea typeface="+mj-ea"/>
          <a:cs typeface="+mj-cs"/>
        </a:defRPr>
      </a:lvl1pPr>
      <a:lvl2pPr algn="ctr" defTabSz="1279525" rtl="0" eaLnBrk="0" fontAlgn="base" hangingPunct="0">
        <a:spcBef>
          <a:spcPct val="0"/>
        </a:spcBef>
        <a:spcAft>
          <a:spcPct val="0"/>
        </a:spcAft>
        <a:defRPr sz="6200">
          <a:solidFill>
            <a:schemeClr val="tx2"/>
          </a:solidFill>
          <a:latin typeface="Arial" charset="0"/>
        </a:defRPr>
      </a:lvl2pPr>
      <a:lvl3pPr algn="ctr" defTabSz="1279525" rtl="0" eaLnBrk="0" fontAlgn="base" hangingPunct="0">
        <a:spcBef>
          <a:spcPct val="0"/>
        </a:spcBef>
        <a:spcAft>
          <a:spcPct val="0"/>
        </a:spcAft>
        <a:defRPr sz="6200">
          <a:solidFill>
            <a:schemeClr val="tx2"/>
          </a:solidFill>
          <a:latin typeface="Arial" charset="0"/>
        </a:defRPr>
      </a:lvl3pPr>
      <a:lvl4pPr algn="ctr" defTabSz="1279525" rtl="0" eaLnBrk="0" fontAlgn="base" hangingPunct="0">
        <a:spcBef>
          <a:spcPct val="0"/>
        </a:spcBef>
        <a:spcAft>
          <a:spcPct val="0"/>
        </a:spcAft>
        <a:defRPr sz="6200">
          <a:solidFill>
            <a:schemeClr val="tx2"/>
          </a:solidFill>
          <a:latin typeface="Arial" charset="0"/>
        </a:defRPr>
      </a:lvl4pPr>
      <a:lvl5pPr algn="ctr" defTabSz="1279525" rtl="0" eaLnBrk="0" fontAlgn="base" hangingPunct="0">
        <a:spcBef>
          <a:spcPct val="0"/>
        </a:spcBef>
        <a:spcAft>
          <a:spcPct val="0"/>
        </a:spcAft>
        <a:defRPr sz="6200">
          <a:solidFill>
            <a:schemeClr val="tx2"/>
          </a:solidFill>
          <a:latin typeface="Arial" charset="0"/>
        </a:defRPr>
      </a:lvl5pPr>
      <a:lvl6pPr marL="198242" algn="ctr" defTabSz="1280312" rtl="0" fontAlgn="base">
        <a:spcBef>
          <a:spcPct val="0"/>
        </a:spcBef>
        <a:spcAft>
          <a:spcPct val="0"/>
        </a:spcAft>
        <a:defRPr sz="6200">
          <a:solidFill>
            <a:schemeClr val="tx2"/>
          </a:solidFill>
          <a:latin typeface="Arial" charset="0"/>
        </a:defRPr>
      </a:lvl6pPr>
      <a:lvl7pPr marL="396484" algn="ctr" defTabSz="1280312" rtl="0" fontAlgn="base">
        <a:spcBef>
          <a:spcPct val="0"/>
        </a:spcBef>
        <a:spcAft>
          <a:spcPct val="0"/>
        </a:spcAft>
        <a:defRPr sz="6200">
          <a:solidFill>
            <a:schemeClr val="tx2"/>
          </a:solidFill>
          <a:latin typeface="Arial" charset="0"/>
        </a:defRPr>
      </a:lvl7pPr>
      <a:lvl8pPr marL="594726" algn="ctr" defTabSz="1280312" rtl="0" fontAlgn="base">
        <a:spcBef>
          <a:spcPct val="0"/>
        </a:spcBef>
        <a:spcAft>
          <a:spcPct val="0"/>
        </a:spcAft>
        <a:defRPr sz="6200">
          <a:solidFill>
            <a:schemeClr val="tx2"/>
          </a:solidFill>
          <a:latin typeface="Arial" charset="0"/>
        </a:defRPr>
      </a:lvl8pPr>
      <a:lvl9pPr marL="792968" algn="ctr" defTabSz="1280312" rtl="0" fontAlgn="base">
        <a:spcBef>
          <a:spcPct val="0"/>
        </a:spcBef>
        <a:spcAft>
          <a:spcPct val="0"/>
        </a:spcAft>
        <a:defRPr sz="6200">
          <a:solidFill>
            <a:schemeClr val="tx2"/>
          </a:solidFill>
          <a:latin typeface="Arial" charset="0"/>
        </a:defRPr>
      </a:lvl9pPr>
    </p:titleStyle>
    <p:bodyStyle>
      <a:lvl1pPr marL="479425" indent="-479425" algn="l" defTabSz="1279525" rtl="0" eaLnBrk="0" fontAlgn="base" hangingPunct="0">
        <a:spcBef>
          <a:spcPct val="20000"/>
        </a:spcBef>
        <a:spcAft>
          <a:spcPct val="0"/>
        </a:spcAft>
        <a:buChar char="•"/>
        <a:defRPr sz="4500">
          <a:solidFill>
            <a:schemeClr val="tx1"/>
          </a:solidFill>
          <a:latin typeface="+mn-lt"/>
          <a:ea typeface="+mn-ea"/>
          <a:cs typeface="+mn-cs"/>
        </a:defRPr>
      </a:lvl1pPr>
      <a:lvl2pPr marL="1039813" indent="-398463" algn="l" defTabSz="1279525" rtl="0" eaLnBrk="0" fontAlgn="base" hangingPunct="0">
        <a:spcBef>
          <a:spcPct val="20000"/>
        </a:spcBef>
        <a:spcAft>
          <a:spcPct val="0"/>
        </a:spcAft>
        <a:buChar char="–"/>
        <a:defRPr sz="3900">
          <a:solidFill>
            <a:schemeClr val="tx1"/>
          </a:solidFill>
          <a:latin typeface="+mn-lt"/>
        </a:defRPr>
      </a:lvl2pPr>
      <a:lvl3pPr marL="1600200" indent="-319088" algn="l" defTabSz="1279525" rtl="0" eaLnBrk="0" fontAlgn="base" hangingPunct="0">
        <a:spcBef>
          <a:spcPct val="20000"/>
        </a:spcBef>
        <a:spcAft>
          <a:spcPct val="0"/>
        </a:spcAft>
        <a:buChar char="•"/>
        <a:defRPr sz="3300">
          <a:solidFill>
            <a:schemeClr val="tx1"/>
          </a:solidFill>
          <a:latin typeface="+mn-lt"/>
        </a:defRPr>
      </a:lvl3pPr>
      <a:lvl4pPr marL="2239963" indent="-319088" algn="l" defTabSz="1279525" rtl="0" eaLnBrk="0" fontAlgn="base" hangingPunct="0">
        <a:spcBef>
          <a:spcPct val="20000"/>
        </a:spcBef>
        <a:spcAft>
          <a:spcPct val="0"/>
        </a:spcAft>
        <a:buChar char="–"/>
        <a:defRPr sz="2800">
          <a:solidFill>
            <a:schemeClr val="tx1"/>
          </a:solidFill>
          <a:latin typeface="+mn-lt"/>
        </a:defRPr>
      </a:lvl4pPr>
      <a:lvl5pPr marL="2879725" indent="-319088" algn="l" defTabSz="1279525" rtl="0" eaLnBrk="0" fontAlgn="base" hangingPunct="0">
        <a:spcBef>
          <a:spcPct val="20000"/>
        </a:spcBef>
        <a:spcAft>
          <a:spcPct val="0"/>
        </a:spcAft>
        <a:buChar char="»"/>
        <a:defRPr sz="2800">
          <a:solidFill>
            <a:schemeClr val="tx1"/>
          </a:solidFill>
          <a:latin typeface="+mn-lt"/>
        </a:defRPr>
      </a:lvl5pPr>
      <a:lvl6pPr marL="3078256" indent="-320078" algn="l" defTabSz="1280312" rtl="0" fontAlgn="base">
        <a:spcBef>
          <a:spcPct val="20000"/>
        </a:spcBef>
        <a:spcAft>
          <a:spcPct val="0"/>
        </a:spcAft>
        <a:buChar char="»"/>
        <a:defRPr sz="2800">
          <a:solidFill>
            <a:schemeClr val="tx1"/>
          </a:solidFill>
          <a:latin typeface="+mn-lt"/>
        </a:defRPr>
      </a:lvl6pPr>
      <a:lvl7pPr marL="3276498" indent="-320078" algn="l" defTabSz="1280312" rtl="0" fontAlgn="base">
        <a:spcBef>
          <a:spcPct val="20000"/>
        </a:spcBef>
        <a:spcAft>
          <a:spcPct val="0"/>
        </a:spcAft>
        <a:buChar char="»"/>
        <a:defRPr sz="2800">
          <a:solidFill>
            <a:schemeClr val="tx1"/>
          </a:solidFill>
          <a:latin typeface="+mn-lt"/>
        </a:defRPr>
      </a:lvl7pPr>
      <a:lvl8pPr marL="3474740" indent="-320078" algn="l" defTabSz="1280312" rtl="0" fontAlgn="base">
        <a:spcBef>
          <a:spcPct val="20000"/>
        </a:spcBef>
        <a:spcAft>
          <a:spcPct val="0"/>
        </a:spcAft>
        <a:buChar char="»"/>
        <a:defRPr sz="2800">
          <a:solidFill>
            <a:schemeClr val="tx1"/>
          </a:solidFill>
          <a:latin typeface="+mn-lt"/>
        </a:defRPr>
      </a:lvl8pPr>
      <a:lvl9pPr marL="3672982" indent="-320078" algn="l" defTabSz="1280312" rtl="0" fontAlgn="base">
        <a:spcBef>
          <a:spcPct val="20000"/>
        </a:spcBef>
        <a:spcAft>
          <a:spcPct val="0"/>
        </a:spcAft>
        <a:buChar char="»"/>
        <a:defRPr sz="2800">
          <a:solidFill>
            <a:schemeClr val="tx1"/>
          </a:solidFill>
          <a:latin typeface="+mn-lt"/>
        </a:defRPr>
      </a:lvl9pPr>
    </p:bodyStyle>
    <p:otherStyle>
      <a:defPPr>
        <a:defRPr lang="pt-PT"/>
      </a:defPPr>
      <a:lvl1pPr marL="0" algn="l" defTabSz="396484" rtl="0" eaLnBrk="1" latinLnBrk="0" hangingPunct="1">
        <a:defRPr sz="800" kern="1200">
          <a:solidFill>
            <a:schemeClr val="tx1"/>
          </a:solidFill>
          <a:latin typeface="+mn-lt"/>
          <a:ea typeface="+mn-ea"/>
          <a:cs typeface="+mn-cs"/>
        </a:defRPr>
      </a:lvl1pPr>
      <a:lvl2pPr marL="198242" algn="l" defTabSz="396484" rtl="0" eaLnBrk="1" latinLnBrk="0" hangingPunct="1">
        <a:defRPr sz="800" kern="1200">
          <a:solidFill>
            <a:schemeClr val="tx1"/>
          </a:solidFill>
          <a:latin typeface="+mn-lt"/>
          <a:ea typeface="+mn-ea"/>
          <a:cs typeface="+mn-cs"/>
        </a:defRPr>
      </a:lvl2pPr>
      <a:lvl3pPr marL="396484" algn="l" defTabSz="396484" rtl="0" eaLnBrk="1" latinLnBrk="0" hangingPunct="1">
        <a:defRPr sz="800" kern="1200">
          <a:solidFill>
            <a:schemeClr val="tx1"/>
          </a:solidFill>
          <a:latin typeface="+mn-lt"/>
          <a:ea typeface="+mn-ea"/>
          <a:cs typeface="+mn-cs"/>
        </a:defRPr>
      </a:lvl3pPr>
      <a:lvl4pPr marL="594726" algn="l" defTabSz="396484" rtl="0" eaLnBrk="1" latinLnBrk="0" hangingPunct="1">
        <a:defRPr sz="800" kern="1200">
          <a:solidFill>
            <a:schemeClr val="tx1"/>
          </a:solidFill>
          <a:latin typeface="+mn-lt"/>
          <a:ea typeface="+mn-ea"/>
          <a:cs typeface="+mn-cs"/>
        </a:defRPr>
      </a:lvl4pPr>
      <a:lvl5pPr marL="792968" algn="l" defTabSz="396484" rtl="0" eaLnBrk="1" latinLnBrk="0" hangingPunct="1">
        <a:defRPr sz="800" kern="1200">
          <a:solidFill>
            <a:schemeClr val="tx1"/>
          </a:solidFill>
          <a:latin typeface="+mn-lt"/>
          <a:ea typeface="+mn-ea"/>
          <a:cs typeface="+mn-cs"/>
        </a:defRPr>
      </a:lvl5pPr>
      <a:lvl6pPr marL="991210" algn="l" defTabSz="396484" rtl="0" eaLnBrk="1" latinLnBrk="0" hangingPunct="1">
        <a:defRPr sz="800" kern="1200">
          <a:solidFill>
            <a:schemeClr val="tx1"/>
          </a:solidFill>
          <a:latin typeface="+mn-lt"/>
          <a:ea typeface="+mn-ea"/>
          <a:cs typeface="+mn-cs"/>
        </a:defRPr>
      </a:lvl6pPr>
      <a:lvl7pPr marL="1189452" algn="l" defTabSz="396484" rtl="0" eaLnBrk="1" latinLnBrk="0" hangingPunct="1">
        <a:defRPr sz="800" kern="1200">
          <a:solidFill>
            <a:schemeClr val="tx1"/>
          </a:solidFill>
          <a:latin typeface="+mn-lt"/>
          <a:ea typeface="+mn-ea"/>
          <a:cs typeface="+mn-cs"/>
        </a:defRPr>
      </a:lvl7pPr>
      <a:lvl8pPr marL="1387693" algn="l" defTabSz="396484" rtl="0" eaLnBrk="1" latinLnBrk="0" hangingPunct="1">
        <a:defRPr sz="800" kern="1200">
          <a:solidFill>
            <a:schemeClr val="tx1"/>
          </a:solidFill>
          <a:latin typeface="+mn-lt"/>
          <a:ea typeface="+mn-ea"/>
          <a:cs typeface="+mn-cs"/>
        </a:defRPr>
      </a:lvl8pPr>
      <a:lvl9pPr marL="1585935" algn="l" defTabSz="396484" rtl="0" eaLnBrk="1" latinLnBrk="0" hangingPunct="1">
        <a:defRPr sz="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2.wmf"/><Relationship Id="rId7" Type="http://schemas.openxmlformats.org/officeDocument/2006/relationships/image" Target="../media/image5.emf"/><Relationship Id="rId12"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4.jpeg"/><Relationship Id="rId11"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8.jpeg"/><Relationship Id="rId4" Type="http://schemas.openxmlformats.org/officeDocument/2006/relationships/image" Target="../media/image3.wmf"/><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85358"/>
          <a:stretch/>
        </p:blipFill>
        <p:spPr>
          <a:xfrm>
            <a:off x="-14935" y="-22503"/>
            <a:ext cx="9631324" cy="1994327"/>
          </a:xfrm>
          <a:prstGeom prst="rect">
            <a:avLst/>
          </a:prstGeom>
        </p:spPr>
      </p:pic>
      <p:sp>
        <p:nvSpPr>
          <p:cNvPr id="12" name="Rectangle 11"/>
          <p:cNvSpPr/>
          <p:nvPr/>
        </p:nvSpPr>
        <p:spPr bwMode="auto">
          <a:xfrm>
            <a:off x="7938" y="4522542"/>
            <a:ext cx="4275186" cy="8279058"/>
          </a:xfrm>
          <a:prstGeom prst="rect">
            <a:avLst/>
          </a:prstGeom>
          <a:solidFill>
            <a:srgbClr val="F0F3FD"/>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2952750" rtl="0" eaLnBrk="1" fontAlgn="base" latinLnBrk="0" hangingPunct="1">
              <a:lnSpc>
                <a:spcPct val="100000"/>
              </a:lnSpc>
              <a:spcBef>
                <a:spcPct val="0"/>
              </a:spcBef>
              <a:spcAft>
                <a:spcPct val="0"/>
              </a:spcAft>
              <a:buClrTx/>
              <a:buSzTx/>
              <a:buFontTx/>
              <a:buNone/>
              <a:tabLst/>
            </a:pPr>
            <a:endParaRPr kumimoji="0" lang="pt-PT" sz="5800" b="0" i="0" u="none" strike="noStrike" cap="none" normalizeH="0" baseline="0" smtClean="0">
              <a:ln>
                <a:noFill/>
              </a:ln>
              <a:solidFill>
                <a:schemeClr val="tx1"/>
              </a:solidFill>
              <a:effectLst/>
              <a:latin typeface="Arial" charset="0"/>
            </a:endParaRPr>
          </a:p>
        </p:txBody>
      </p:sp>
      <p:sp>
        <p:nvSpPr>
          <p:cNvPr id="2056" name="Text Box 47"/>
          <p:cNvSpPr txBox="1">
            <a:spLocks noChangeArrowheads="1"/>
          </p:cNvSpPr>
          <p:nvPr/>
        </p:nvSpPr>
        <p:spPr bwMode="auto">
          <a:xfrm>
            <a:off x="170299" y="5841550"/>
            <a:ext cx="3944430" cy="1954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Methodology</a:t>
            </a:r>
          </a:p>
          <a:p>
            <a:pPr algn="just">
              <a:buNone/>
            </a:pPr>
            <a:r>
              <a:rPr lang="en-US" sz="1200" dirty="0" smtClean="0"/>
              <a:t>Each team should send a report with the predicted response, describing the adopted hypotheses, methods used, calculations and estimated maximum values. The principles and the theoretical background supporting the response predictions, the innovative character of the analysis, the creativity and the theoretical soundness will also be evaluated.</a:t>
            </a:r>
            <a:r>
              <a:rPr lang="en-US" sz="1200" dirty="0"/>
              <a:t> The principles and the theoretical background supporting the response predictions, the innovative character of the analysis, </a:t>
            </a:r>
            <a:r>
              <a:rPr lang="en-US" sz="1200" dirty="0" smtClean="0"/>
              <a:t>etc…</a:t>
            </a:r>
            <a:endParaRPr lang="en-US" altLang="pt-PT" sz="1200" dirty="0"/>
          </a:p>
        </p:txBody>
      </p:sp>
      <p:sp>
        <p:nvSpPr>
          <p:cNvPr id="2057" name="Rectangle 28"/>
          <p:cNvSpPr>
            <a:spLocks noChangeArrowheads="1"/>
          </p:cNvSpPr>
          <p:nvPr/>
        </p:nvSpPr>
        <p:spPr bwMode="auto">
          <a:xfrm>
            <a:off x="0" y="-238527"/>
            <a:ext cx="18473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Char char="•"/>
              <a:defRPr sz="4500">
                <a:solidFill>
                  <a:schemeClr val="tx1"/>
                </a:solidFill>
                <a:latin typeface="Arial" charset="0"/>
              </a:defRPr>
            </a:lvl1pPr>
            <a:lvl2pPr marL="742950" indent="-285750" eaLnBrk="0" hangingPunct="0">
              <a:spcBef>
                <a:spcPct val="20000"/>
              </a:spcBef>
              <a:buChar char="–"/>
              <a:defRPr sz="3900">
                <a:solidFill>
                  <a:schemeClr val="tx1"/>
                </a:solidFill>
                <a:latin typeface="Arial" charset="0"/>
              </a:defRPr>
            </a:lvl2pPr>
            <a:lvl3pPr marL="1143000" indent="-228600" eaLnBrk="0" hangingPunct="0">
              <a:spcBef>
                <a:spcPct val="20000"/>
              </a:spcBef>
              <a:buChar char="•"/>
              <a:defRPr sz="3300">
                <a:solidFill>
                  <a:schemeClr val="tx1"/>
                </a:solidFill>
                <a:latin typeface="Arial" charset="0"/>
              </a:defRPr>
            </a:lvl3pPr>
            <a:lvl4pPr marL="1600200" indent="-228600" eaLnBrk="0" hangingPunct="0">
              <a:spcBef>
                <a:spcPct val="20000"/>
              </a:spcBef>
              <a:buChar char="–"/>
              <a:defRPr sz="2800">
                <a:solidFill>
                  <a:schemeClr val="tx1"/>
                </a:solidFill>
                <a:latin typeface="Arial" charset="0"/>
              </a:defRPr>
            </a:lvl4pPr>
            <a:lvl5pPr marL="2057400" indent="-228600" eaLnBrk="0" hangingPunct="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eaLnBrk="1" hangingPunct="1">
              <a:spcBef>
                <a:spcPct val="0"/>
              </a:spcBef>
              <a:buFontTx/>
              <a:buNone/>
            </a:pPr>
            <a:endParaRPr lang="en-US" altLang="pt-PT" sz="2500" dirty="0"/>
          </a:p>
        </p:txBody>
      </p:sp>
      <p:sp>
        <p:nvSpPr>
          <p:cNvPr id="2059" name="Text Box 47"/>
          <p:cNvSpPr txBox="1">
            <a:spLocks noChangeArrowheads="1"/>
          </p:cNvSpPr>
          <p:nvPr/>
        </p:nvSpPr>
        <p:spPr bwMode="auto">
          <a:xfrm>
            <a:off x="4432335" y="4690610"/>
            <a:ext cx="4806950" cy="25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Assumptions</a:t>
            </a:r>
            <a:endParaRPr lang="en-US" altLang="pt-PT" sz="1400" b="1" dirty="0"/>
          </a:p>
        </p:txBody>
      </p:sp>
      <p:sp>
        <p:nvSpPr>
          <p:cNvPr id="2061" name="Text Box 47"/>
          <p:cNvSpPr txBox="1">
            <a:spLocks noChangeArrowheads="1"/>
          </p:cNvSpPr>
          <p:nvPr/>
        </p:nvSpPr>
        <p:spPr bwMode="auto">
          <a:xfrm>
            <a:off x="170299" y="10811290"/>
            <a:ext cx="4454525" cy="255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Final Estimates</a:t>
            </a:r>
            <a:endParaRPr lang="en-US" altLang="pt-PT" sz="1400" dirty="0"/>
          </a:p>
        </p:txBody>
      </p:sp>
      <p:sp>
        <p:nvSpPr>
          <p:cNvPr id="40" name="Rectangle 31"/>
          <p:cNvSpPr>
            <a:spLocks noChangeArrowheads="1"/>
          </p:cNvSpPr>
          <p:nvPr/>
        </p:nvSpPr>
        <p:spPr bwMode="auto">
          <a:xfrm>
            <a:off x="170299" y="2087726"/>
            <a:ext cx="890919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3600" i="0" u="none" strike="noStrike" cap="none" normalizeH="0" baseline="0" dirty="0" smtClean="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IMC Students’ Challenge</a:t>
            </a:r>
          </a:p>
        </p:txBody>
      </p:sp>
      <p:graphicFrame>
        <p:nvGraphicFramePr>
          <p:cNvPr id="8" name="Table 7"/>
          <p:cNvGraphicFramePr>
            <a:graphicFrameLocks noGrp="1"/>
          </p:cNvGraphicFramePr>
          <p:nvPr>
            <p:extLst>
              <p:ext uri="{D42A27DB-BD31-4B8C-83A1-F6EECF244321}">
                <p14:modId xmlns:p14="http://schemas.microsoft.com/office/powerpoint/2010/main" val="3104355053"/>
              </p:ext>
            </p:extLst>
          </p:nvPr>
        </p:nvGraphicFramePr>
        <p:xfrm>
          <a:off x="175880" y="11171330"/>
          <a:ext cx="3904640" cy="1395155"/>
        </p:xfrm>
        <a:graphic>
          <a:graphicData uri="http://schemas.openxmlformats.org/drawingml/2006/table">
            <a:tbl>
              <a:tblPr firstRow="1" firstCol="1" bandRow="1">
                <a:tableStyleId>{10A1B5D5-9B99-4C35-A422-299274C87663}</a:tableStyleId>
              </a:tblPr>
              <a:tblGrid>
                <a:gridCol w="1962571"/>
                <a:gridCol w="1942069"/>
              </a:tblGrid>
              <a:tr h="472440">
                <a:tc>
                  <a:txBody>
                    <a:bodyPr/>
                    <a:lstStyle/>
                    <a:p>
                      <a:pPr algn="ctr">
                        <a:spcAft>
                          <a:spcPts val="0"/>
                        </a:spcAft>
                      </a:pPr>
                      <a:r>
                        <a:rPr lang="en-GB" sz="1400" dirty="0">
                          <a:effectLst/>
                        </a:rPr>
                        <a:t>Type of Prism</a:t>
                      </a:r>
                      <a:endParaRPr lang="pt-PT" sz="1400" dirty="0">
                        <a:effectLst/>
                        <a:latin typeface="Arial" panose="020B0604020202020204" pitchFamily="34" charset="0"/>
                        <a:ea typeface="Calibri" panose="020F0502020204030204" pitchFamily="34" charset="0"/>
                      </a:endParaRPr>
                    </a:p>
                  </a:txBody>
                  <a:tcPr marL="68580" marR="68580" marT="0" marB="0" anchor="ctr">
                    <a:lnL w="12700" cmpd="sng">
                      <a:noFill/>
                    </a:lnL>
                    <a:lnR>
                      <a:noFill/>
                    </a:lnR>
                    <a:lnT w="12700" cmpd="sng">
                      <a:noFill/>
                    </a:lnT>
                    <a:lnB w="12700" cmpd="sng">
                      <a:noFill/>
                    </a:lnB>
                    <a:lnTlToBr w="12700" cmpd="sng">
                      <a:noFill/>
                      <a:prstDash val="solid"/>
                    </a:lnTlToBr>
                    <a:lnBlToTr w="12700" cmpd="sng">
                      <a:noFill/>
                      <a:prstDash val="solid"/>
                    </a:lnBlToTr>
                    <a:solidFill>
                      <a:srgbClr val="3A66AA"/>
                    </a:solidFill>
                  </a:tcPr>
                </a:tc>
                <a:tc>
                  <a:txBody>
                    <a:bodyPr/>
                    <a:lstStyle/>
                    <a:p>
                      <a:pPr algn="ctr">
                        <a:spcAft>
                          <a:spcPts val="0"/>
                        </a:spcAft>
                      </a:pPr>
                      <a:r>
                        <a:rPr lang="en-GB" sz="1400" dirty="0">
                          <a:effectLst/>
                        </a:rPr>
                        <a:t>Maximum Compressive Load</a:t>
                      </a:r>
                      <a:endParaRPr lang="pt-PT" sz="1400" dirty="0">
                        <a:effectLst/>
                        <a:latin typeface="Arial" panose="020B0604020202020204" pitchFamily="34" charset="0"/>
                        <a:ea typeface="Calibri" panose="020F0502020204030204" pitchFamily="34" charset="0"/>
                      </a:endParaRPr>
                    </a:p>
                  </a:txBody>
                  <a:tcPr marL="68580" marR="68580" marT="0" marB="0" anchor="ctr">
                    <a:lnL>
                      <a:noFill/>
                    </a:lnL>
                    <a:lnR w="12700" cmpd="sng">
                      <a:noFill/>
                    </a:lnR>
                    <a:lnT w="12700" cmpd="sng">
                      <a:noFill/>
                    </a:lnT>
                    <a:lnB w="12700" cmpd="sng">
                      <a:noFill/>
                    </a:lnB>
                    <a:lnTlToBr w="12700" cmpd="sng">
                      <a:noFill/>
                      <a:prstDash val="solid"/>
                    </a:lnTlToBr>
                    <a:lnBlToTr w="12700" cmpd="sng">
                      <a:noFill/>
                      <a:prstDash val="solid"/>
                    </a:lnBlToTr>
                    <a:solidFill>
                      <a:srgbClr val="3A66AA"/>
                    </a:solidFill>
                  </a:tcPr>
                </a:tc>
              </a:tr>
              <a:tr h="472440">
                <a:tc>
                  <a:txBody>
                    <a:bodyPr/>
                    <a:lstStyle/>
                    <a:p>
                      <a:pPr algn="ctr">
                        <a:spcAft>
                          <a:spcPts val="0"/>
                        </a:spcAft>
                      </a:pPr>
                      <a:r>
                        <a:rPr lang="en-GB" sz="1400">
                          <a:effectLst/>
                        </a:rPr>
                        <a:t>Concrete hollow blocks</a:t>
                      </a:r>
                      <a:endParaRPr lang="pt-PT" sz="1400">
                        <a:effectLst/>
                        <a:latin typeface="Arial" panose="020B0604020202020204" pitchFamily="34" charset="0"/>
                        <a:ea typeface="Calibri" panose="020F0502020204030204" pitchFamily="34" charset="0"/>
                      </a:endParaRPr>
                    </a:p>
                  </a:txBody>
                  <a:tcPr marL="68580" marR="68580" marT="0" marB="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en-GB" sz="1400" dirty="0">
                          <a:effectLst/>
                        </a:rPr>
                        <a:t>12345 [N]</a:t>
                      </a:r>
                      <a:endParaRPr lang="pt-PT" sz="1400" dirty="0">
                        <a:effectLst/>
                        <a:latin typeface="Arial" panose="020B0604020202020204" pitchFamily="34" charset="0"/>
                        <a:ea typeface="Calibri" panose="020F0502020204030204" pitchFamily="34" charset="0"/>
                      </a:endParaRPr>
                    </a:p>
                  </a:txBody>
                  <a:tcPr marL="68580" marR="68580" marT="0" marB="0" anchor="ctr">
                    <a:lnL>
                      <a:noFill/>
                    </a:lnL>
                    <a:lnR w="12700" cmpd="sng">
                      <a:noFill/>
                    </a:lnR>
                    <a:lnT w="12700" cmpd="sng">
                      <a:noFill/>
                    </a:lnT>
                    <a:lnB w="12700" cmpd="sng">
                      <a:noFill/>
                    </a:lnB>
                    <a:lnTlToBr w="12700" cmpd="sng">
                      <a:noFill/>
                      <a:prstDash val="solid"/>
                    </a:lnTlToBr>
                    <a:lnBlToTr w="12700" cmpd="sng">
                      <a:noFill/>
                      <a:prstDash val="solid"/>
                    </a:lnBlToTr>
                  </a:tcPr>
                </a:tc>
              </a:tr>
              <a:tr h="450275">
                <a:tc>
                  <a:txBody>
                    <a:bodyPr/>
                    <a:lstStyle/>
                    <a:p>
                      <a:pPr algn="ctr">
                        <a:spcAft>
                          <a:spcPts val="0"/>
                        </a:spcAft>
                      </a:pPr>
                      <a:r>
                        <a:rPr lang="en-GB" sz="1400" dirty="0">
                          <a:effectLst/>
                        </a:rPr>
                        <a:t>Ceramic bricks</a:t>
                      </a:r>
                      <a:endParaRPr lang="pt-PT" sz="1400" dirty="0">
                        <a:effectLst/>
                        <a:latin typeface="Arial" panose="020B0604020202020204" pitchFamily="34" charset="0"/>
                        <a:ea typeface="Calibri" panose="020F0502020204030204" pitchFamily="34" charset="0"/>
                      </a:endParaRPr>
                    </a:p>
                  </a:txBody>
                  <a:tcPr marL="68580" marR="68580" marT="0" marB="0" anchor="ctr">
                    <a:lnL w="12700" cmpd="sng">
                      <a:noFill/>
                    </a:lnL>
                    <a:lnR>
                      <a:noFill/>
                    </a:lnR>
                    <a:lnT w="12700" cmpd="sng">
                      <a:noFill/>
                    </a:lnT>
                    <a:lnB w="12700" cmpd="sng">
                      <a:noFill/>
                    </a:lnB>
                    <a:lnTlToBr w="12700" cmpd="sng">
                      <a:noFill/>
                      <a:prstDash val="solid"/>
                    </a:lnTlToBr>
                    <a:lnBlToTr w="12700" cmpd="sng">
                      <a:noFill/>
                      <a:prstDash val="solid"/>
                    </a:lnBlToTr>
                  </a:tcPr>
                </a:tc>
                <a:tc>
                  <a:txBody>
                    <a:bodyPr/>
                    <a:lstStyle/>
                    <a:p>
                      <a:pPr algn="ctr">
                        <a:spcAft>
                          <a:spcPts val="0"/>
                        </a:spcAft>
                      </a:pPr>
                      <a:r>
                        <a:rPr lang="en-GB" sz="1400" dirty="0">
                          <a:effectLst/>
                        </a:rPr>
                        <a:t>12345 [N]</a:t>
                      </a:r>
                      <a:endParaRPr lang="pt-PT" sz="1400" dirty="0">
                        <a:effectLst/>
                        <a:latin typeface="Arial" panose="020B0604020202020204" pitchFamily="34" charset="0"/>
                        <a:ea typeface="Calibri" panose="020F0502020204030204" pitchFamily="34" charset="0"/>
                      </a:endParaRPr>
                    </a:p>
                  </a:txBody>
                  <a:tcPr marL="68580" marR="68580" marT="0" marB="0" anchor="ctr">
                    <a:lnL>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pic>
        <p:nvPicPr>
          <p:cNvPr id="33" name="Picture 32"/>
          <p:cNvPicPr/>
          <p:nvPr/>
        </p:nvPicPr>
        <p:blipFill rotWithShape="1">
          <a:blip r:embed="rId3" cstate="print">
            <a:extLst>
              <a:ext uri="{28A0092B-C50C-407E-A947-70E740481C1C}">
                <a14:useLocalDpi xmlns:a14="http://schemas.microsoft.com/office/drawing/2010/main" val="0"/>
              </a:ext>
            </a:extLst>
          </a:blip>
          <a:srcRect l="13892" r="31092"/>
          <a:stretch/>
        </p:blipFill>
        <p:spPr bwMode="auto">
          <a:xfrm>
            <a:off x="4575575" y="5986256"/>
            <a:ext cx="2247512" cy="2071391"/>
          </a:xfrm>
          <a:prstGeom prst="rect">
            <a:avLst/>
          </a:prstGeom>
          <a:noFill/>
          <a:ln>
            <a:noFill/>
          </a:ln>
          <a:extLst>
            <a:ext uri="{53640926-AAD7-44D8-BBD7-CCE9431645EC}">
              <a14:shadowObscured xmlns:a14="http://schemas.microsoft.com/office/drawing/2010/main"/>
            </a:ext>
          </a:extLst>
        </p:spPr>
      </p:pic>
      <p:pic>
        <p:nvPicPr>
          <p:cNvPr id="34" name="Picture 33"/>
          <p:cNvPicPr/>
          <p:nvPr/>
        </p:nvPicPr>
        <p:blipFill rotWithShape="1">
          <a:blip r:embed="rId4" cstate="print">
            <a:extLst>
              <a:ext uri="{28A0092B-C50C-407E-A947-70E740481C1C}">
                <a14:useLocalDpi xmlns:a14="http://schemas.microsoft.com/office/drawing/2010/main" val="0"/>
              </a:ext>
            </a:extLst>
          </a:blip>
          <a:srcRect l="21499" r="21058"/>
          <a:stretch/>
        </p:blipFill>
        <p:spPr bwMode="auto">
          <a:xfrm>
            <a:off x="7037245" y="6129156"/>
            <a:ext cx="2042253" cy="1859918"/>
          </a:xfrm>
          <a:prstGeom prst="rect">
            <a:avLst/>
          </a:prstGeom>
          <a:noFill/>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9" name="TextBox 8"/>
              <p:cNvSpPr txBox="1"/>
              <p:nvPr/>
            </p:nvSpPr>
            <p:spPr>
              <a:xfrm>
                <a:off x="5119727" y="5005290"/>
                <a:ext cx="84779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ea typeface="Cambria Math" panose="02040503050406030204" pitchFamily="18" charset="0"/>
                        </a:rPr>
                        <m:t>𝜎</m:t>
                      </m:r>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𝐸</m:t>
                      </m:r>
                      <m:r>
                        <a:rPr lang="en-US" sz="2000" b="0" i="1" smtClean="0">
                          <a:latin typeface="Cambria Math" panose="02040503050406030204" pitchFamily="18" charset="0"/>
                          <a:ea typeface="Cambria Math" panose="02040503050406030204" pitchFamily="18" charset="0"/>
                        </a:rPr>
                        <m:t>𝜀</m:t>
                      </m:r>
                    </m:oMath>
                  </m:oMathPara>
                </a14:m>
                <a:endParaRPr lang="en-US" sz="2000" dirty="0"/>
              </a:p>
            </p:txBody>
          </p:sp>
        </mc:Choice>
        <mc:Fallback xmlns="">
          <p:sp>
            <p:nvSpPr>
              <p:cNvPr id="9" name="TextBox 8"/>
              <p:cNvSpPr txBox="1">
                <a:spLocks noRot="1" noChangeAspect="1" noMove="1" noResize="1" noEditPoints="1" noAdjustHandles="1" noChangeArrowheads="1" noChangeShapeType="1" noTextEdit="1"/>
              </p:cNvSpPr>
              <p:nvPr/>
            </p:nvSpPr>
            <p:spPr>
              <a:xfrm>
                <a:off x="5119727" y="5005290"/>
                <a:ext cx="847796" cy="307777"/>
              </a:xfrm>
              <a:prstGeom prst="rect">
                <a:avLst/>
              </a:prstGeom>
              <a:blipFill rotWithShape="0">
                <a:blip r:embed="rId5"/>
                <a:stretch>
                  <a:fillRect l="-3597" r="-4317" b="-9804"/>
                </a:stretch>
              </a:blipFill>
            </p:spPr>
            <p:txBody>
              <a:bodyPr/>
              <a:lstStyle/>
              <a:p>
                <a:r>
                  <a:rPr lang="pt-PT">
                    <a:noFill/>
                  </a:rPr>
                  <a:t> </a:t>
                </a:r>
              </a:p>
            </p:txBody>
          </p:sp>
        </mc:Fallback>
      </mc:AlternateContent>
      <p:sp>
        <p:nvSpPr>
          <p:cNvPr id="10" name="Rectangle 9"/>
          <p:cNvSpPr/>
          <p:nvPr/>
        </p:nvSpPr>
        <p:spPr>
          <a:xfrm>
            <a:off x="170299" y="3343095"/>
            <a:ext cx="3874262" cy="626701"/>
          </a:xfrm>
          <a:prstGeom prst="rect">
            <a:avLst/>
          </a:prstGeom>
        </p:spPr>
        <p:txBody>
          <a:bodyPr wrap="square" lIns="0" tIns="0" rIns="0" bIns="72000">
            <a:spAutoFit/>
          </a:bodyPr>
          <a:lstStyle/>
          <a:p>
            <a:pPr>
              <a:spcAft>
                <a:spcPts val="0"/>
              </a:spcAft>
            </a:pPr>
            <a:r>
              <a:rPr lang="en-US" sz="3600" b="1" dirty="0" smtClean="0">
                <a:solidFill>
                  <a:srgbClr val="3A66AA"/>
                </a:solidFill>
                <a:latin typeface="Arial" panose="020B0604020202020204" pitchFamily="34" charset="0"/>
                <a:ea typeface="Calibri" panose="020F0502020204030204" pitchFamily="34" charset="0"/>
              </a:rPr>
              <a:t>Team name</a:t>
            </a:r>
          </a:p>
        </p:txBody>
      </p:sp>
      <p:sp>
        <p:nvSpPr>
          <p:cNvPr id="37" name="Text Box 47"/>
          <p:cNvSpPr txBox="1">
            <a:spLocks noChangeArrowheads="1"/>
          </p:cNvSpPr>
          <p:nvPr/>
        </p:nvSpPr>
        <p:spPr bwMode="auto">
          <a:xfrm>
            <a:off x="4432335" y="5542443"/>
            <a:ext cx="4806950" cy="25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Modeling</a:t>
            </a:r>
            <a:endParaRPr lang="en-US" altLang="pt-PT" sz="1400" b="1" dirty="0"/>
          </a:p>
        </p:txBody>
      </p:sp>
      <p:pic>
        <p:nvPicPr>
          <p:cNvPr id="39" name="Imagem 5" descr="D:\Text\Projetos\2014 IMC\Students Challenge\EuLA logo pp.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89433" y="157721"/>
            <a:ext cx="1533059" cy="887484"/>
          </a:xfrm>
          <a:prstGeom prst="rect">
            <a:avLst/>
          </a:prstGeom>
          <a:noFill/>
          <a:ln>
            <a:solidFill>
              <a:srgbClr val="1A6AAA"/>
            </a:solidFill>
          </a:ln>
        </p:spPr>
      </p:pic>
      <p:sp>
        <p:nvSpPr>
          <p:cNvPr id="44" name="Text Box 47"/>
          <p:cNvSpPr txBox="1">
            <a:spLocks noChangeArrowheads="1"/>
          </p:cNvSpPr>
          <p:nvPr/>
        </p:nvSpPr>
        <p:spPr bwMode="auto">
          <a:xfrm>
            <a:off x="170299" y="8032857"/>
            <a:ext cx="3944430" cy="2508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Discussion</a:t>
            </a:r>
          </a:p>
          <a:p>
            <a:pPr algn="just">
              <a:buNone/>
            </a:pPr>
            <a:r>
              <a:rPr lang="en-US" sz="1200" dirty="0" smtClean="0"/>
              <a:t>Each team should send a report with the predicted response, describing the adopted hypotheses, methods used, calculations and estimated maximum values. </a:t>
            </a:r>
            <a:r>
              <a:rPr lang="en-US" sz="1200" dirty="0"/>
              <a:t>Each team should send a report with the predicted response, describing the adopted hypotheses, methods used, calculations and estimated maximum values. Each team should send a report with the predicted response, describing the adopted hypotheses, methods used, calculations and estimated maximum values. Each team should send a report with the predicted response, describing the adopted hypotheses, methods used, calculations and estimated maximum values. </a:t>
            </a:r>
            <a:endParaRPr lang="en-US" altLang="pt-PT" sz="1200" dirty="0"/>
          </a:p>
        </p:txBody>
      </p:sp>
      <p:sp>
        <p:nvSpPr>
          <p:cNvPr id="45" name="Text Box 47"/>
          <p:cNvSpPr txBox="1">
            <a:spLocks noChangeArrowheads="1"/>
          </p:cNvSpPr>
          <p:nvPr/>
        </p:nvSpPr>
        <p:spPr bwMode="auto">
          <a:xfrm>
            <a:off x="170299" y="4789305"/>
            <a:ext cx="3944430" cy="846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Introduction</a:t>
            </a:r>
          </a:p>
          <a:p>
            <a:pPr algn="just">
              <a:buNone/>
            </a:pPr>
            <a:r>
              <a:rPr lang="en-US" sz="1200" dirty="0" smtClean="0"/>
              <a:t>Each team should send a report with the predicted response, describing the adopted hypotheses, methods used, calculations and estimated maximum values. </a:t>
            </a:r>
            <a:endParaRPr lang="en-US" altLang="pt-PT" sz="1200" dirty="0"/>
          </a:p>
        </p:txBody>
      </p:sp>
      <p:sp>
        <p:nvSpPr>
          <p:cNvPr id="48" name="Text Box 47"/>
          <p:cNvSpPr txBox="1">
            <a:spLocks noChangeArrowheads="1"/>
          </p:cNvSpPr>
          <p:nvPr/>
        </p:nvSpPr>
        <p:spPr bwMode="auto">
          <a:xfrm>
            <a:off x="4432335" y="8454177"/>
            <a:ext cx="4806950" cy="255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19824" rIns="39648" bIns="19824">
            <a:spAutoFit/>
          </a:bodyPr>
          <a:lstStyle>
            <a:lvl1pPr defTabSz="2952750" eaLnBrk="0" hangingPunct="0">
              <a:spcBef>
                <a:spcPct val="20000"/>
              </a:spcBef>
              <a:buChar char="•"/>
              <a:defRPr sz="4500">
                <a:solidFill>
                  <a:schemeClr val="tx1"/>
                </a:solidFill>
                <a:latin typeface="Arial" charset="0"/>
              </a:defRPr>
            </a:lvl1pPr>
            <a:lvl2pPr marL="742950" indent="-285750" defTabSz="2952750" eaLnBrk="0" hangingPunct="0">
              <a:spcBef>
                <a:spcPct val="20000"/>
              </a:spcBef>
              <a:buChar char="–"/>
              <a:defRPr sz="3900">
                <a:solidFill>
                  <a:schemeClr val="tx1"/>
                </a:solidFill>
                <a:latin typeface="Arial" charset="0"/>
              </a:defRPr>
            </a:lvl2pPr>
            <a:lvl3pPr marL="1143000" indent="-228600" defTabSz="2952750" eaLnBrk="0" hangingPunct="0">
              <a:spcBef>
                <a:spcPct val="20000"/>
              </a:spcBef>
              <a:buChar char="•"/>
              <a:defRPr sz="3300">
                <a:solidFill>
                  <a:schemeClr val="tx1"/>
                </a:solidFill>
                <a:latin typeface="Arial" charset="0"/>
              </a:defRPr>
            </a:lvl3pPr>
            <a:lvl4pPr marL="1600200" indent="-228600" defTabSz="2952750" eaLnBrk="0" hangingPunct="0">
              <a:spcBef>
                <a:spcPct val="20000"/>
              </a:spcBef>
              <a:buChar char="–"/>
              <a:defRPr sz="2800">
                <a:solidFill>
                  <a:schemeClr val="tx1"/>
                </a:solidFill>
                <a:latin typeface="Arial" charset="0"/>
              </a:defRPr>
            </a:lvl4pPr>
            <a:lvl5pPr marL="2057400" indent="-228600" defTabSz="2952750" eaLnBrk="0" hangingPunct="0">
              <a:spcBef>
                <a:spcPct val="20000"/>
              </a:spcBef>
              <a:buChar char="»"/>
              <a:defRPr sz="2800">
                <a:solidFill>
                  <a:schemeClr val="tx1"/>
                </a:solidFill>
                <a:latin typeface="Arial" charset="0"/>
              </a:defRPr>
            </a:lvl5pPr>
            <a:lvl6pPr marL="2514600" indent="-228600" defTabSz="2952750" eaLnBrk="0" fontAlgn="base" hangingPunct="0">
              <a:spcBef>
                <a:spcPct val="20000"/>
              </a:spcBef>
              <a:spcAft>
                <a:spcPct val="0"/>
              </a:spcAft>
              <a:buChar char="»"/>
              <a:defRPr sz="2800">
                <a:solidFill>
                  <a:schemeClr val="tx1"/>
                </a:solidFill>
                <a:latin typeface="Arial" charset="0"/>
              </a:defRPr>
            </a:lvl6pPr>
            <a:lvl7pPr marL="2971800" indent="-228600" defTabSz="2952750" eaLnBrk="0" fontAlgn="base" hangingPunct="0">
              <a:spcBef>
                <a:spcPct val="20000"/>
              </a:spcBef>
              <a:spcAft>
                <a:spcPct val="0"/>
              </a:spcAft>
              <a:buChar char="»"/>
              <a:defRPr sz="2800">
                <a:solidFill>
                  <a:schemeClr val="tx1"/>
                </a:solidFill>
                <a:latin typeface="Arial" charset="0"/>
              </a:defRPr>
            </a:lvl7pPr>
            <a:lvl8pPr marL="3429000" indent="-228600" defTabSz="2952750" eaLnBrk="0" fontAlgn="base" hangingPunct="0">
              <a:spcBef>
                <a:spcPct val="20000"/>
              </a:spcBef>
              <a:spcAft>
                <a:spcPct val="0"/>
              </a:spcAft>
              <a:buChar char="»"/>
              <a:defRPr sz="2800">
                <a:solidFill>
                  <a:schemeClr val="tx1"/>
                </a:solidFill>
                <a:latin typeface="Arial" charset="0"/>
              </a:defRPr>
            </a:lvl8pPr>
            <a:lvl9pPr marL="3886200" indent="-228600" defTabSz="2952750" eaLnBrk="0" fontAlgn="base" hangingPunct="0">
              <a:spcBef>
                <a:spcPct val="20000"/>
              </a:spcBef>
              <a:spcAft>
                <a:spcPct val="0"/>
              </a:spcAft>
              <a:buChar char="»"/>
              <a:defRPr sz="2800">
                <a:solidFill>
                  <a:schemeClr val="tx1"/>
                </a:solidFill>
                <a:latin typeface="Arial" charset="0"/>
              </a:defRPr>
            </a:lvl9pPr>
          </a:lstStyle>
          <a:p>
            <a:pPr algn="just" eaLnBrk="1" hangingPunct="1">
              <a:spcBef>
                <a:spcPct val="0"/>
              </a:spcBef>
              <a:buFontTx/>
              <a:buNone/>
            </a:pPr>
            <a:r>
              <a:rPr lang="en-US" altLang="pt-PT" sz="1400" b="1" dirty="0" smtClean="0"/>
              <a:t>Results</a:t>
            </a:r>
            <a:endParaRPr lang="en-US" altLang="pt-PT" sz="1400" b="1" dirty="0"/>
          </a:p>
        </p:txBody>
      </p:sp>
      <p:pic>
        <p:nvPicPr>
          <p:cNvPr id="50" name="Imagem 32"/>
          <p:cNvPicPr/>
          <p:nvPr/>
        </p:nvPicPr>
        <p:blipFill>
          <a:blip r:embed="rId7" cstate="print">
            <a:extLst>
              <a:ext uri="{28A0092B-C50C-407E-A947-70E740481C1C}">
                <a14:useLocalDpi xmlns:a14="http://schemas.microsoft.com/office/drawing/2010/main" val="0"/>
              </a:ext>
            </a:extLst>
          </a:blip>
          <a:stretch>
            <a:fillRect/>
          </a:stretch>
        </p:blipFill>
        <p:spPr>
          <a:xfrm>
            <a:off x="6780820" y="10778441"/>
            <a:ext cx="2595880" cy="1907540"/>
          </a:xfrm>
          <a:prstGeom prst="rect">
            <a:avLst/>
          </a:prstGeom>
        </p:spPr>
      </p:pic>
      <p:pic>
        <p:nvPicPr>
          <p:cNvPr id="51" name="Imagem 24"/>
          <p:cNvPicPr/>
          <p:nvPr/>
        </p:nvPicPr>
        <p:blipFill>
          <a:blip r:embed="rId8" cstate="print">
            <a:extLst>
              <a:ext uri="{28A0092B-C50C-407E-A947-70E740481C1C}">
                <a14:useLocalDpi xmlns:a14="http://schemas.microsoft.com/office/drawing/2010/main" val="0"/>
              </a:ext>
            </a:extLst>
          </a:blip>
          <a:stretch>
            <a:fillRect/>
          </a:stretch>
        </p:blipFill>
        <p:spPr>
          <a:xfrm>
            <a:off x="6780820" y="8783643"/>
            <a:ext cx="2595880" cy="1907540"/>
          </a:xfrm>
          <a:prstGeom prst="rect">
            <a:avLst/>
          </a:prstGeom>
        </p:spPr>
      </p:pic>
      <p:pic>
        <p:nvPicPr>
          <p:cNvPr id="52" name="Imagem 16"/>
          <p:cNvPicPr/>
          <p:nvPr/>
        </p:nvPicPr>
        <p:blipFill rotWithShape="1">
          <a:blip r:embed="rId9" cstate="print">
            <a:extLst>
              <a:ext uri="{28A0092B-C50C-407E-A947-70E740481C1C}">
                <a14:useLocalDpi xmlns:a14="http://schemas.microsoft.com/office/drawing/2010/main"/>
              </a:ext>
            </a:extLst>
          </a:blip>
          <a:srcRect/>
          <a:stretch/>
        </p:blipFill>
        <p:spPr bwMode="auto">
          <a:xfrm>
            <a:off x="4650917" y="8893532"/>
            <a:ext cx="1837452" cy="1564572"/>
          </a:xfrm>
          <a:prstGeom prst="rect">
            <a:avLst/>
          </a:prstGeom>
          <a:ln>
            <a:noFill/>
          </a:ln>
          <a:extLst>
            <a:ext uri="{53640926-AAD7-44D8-BBD7-CCE9431645EC}">
              <a14:shadowObscured xmlns:a14="http://schemas.microsoft.com/office/drawing/2010/main"/>
            </a:ext>
          </a:extLst>
        </p:spPr>
      </p:pic>
      <p:pic>
        <p:nvPicPr>
          <p:cNvPr id="53" name="Imagem 20"/>
          <p:cNvPicPr/>
          <p:nvPr/>
        </p:nvPicPr>
        <p:blipFill rotWithShape="1">
          <a:blip r:embed="rId10" cstate="print">
            <a:extLst>
              <a:ext uri="{28A0092B-C50C-407E-A947-70E740481C1C}">
                <a14:useLocalDpi xmlns:a14="http://schemas.microsoft.com/office/drawing/2010/main"/>
              </a:ext>
            </a:extLst>
          </a:blip>
          <a:srcRect/>
          <a:stretch/>
        </p:blipFill>
        <p:spPr bwMode="auto">
          <a:xfrm>
            <a:off x="4650917" y="10706051"/>
            <a:ext cx="1837452" cy="1680414"/>
          </a:xfrm>
          <a:prstGeom prst="rect">
            <a:avLst/>
          </a:prstGeom>
          <a:ln>
            <a:noFill/>
          </a:ln>
          <a:extLst>
            <a:ext uri="{53640926-AAD7-44D8-BBD7-CCE9431645EC}">
              <a14:shadowObscured xmlns:a14="http://schemas.microsoft.com/office/drawing/2010/main"/>
            </a:ext>
          </a:extLst>
        </p:spPr>
      </p:pic>
      <mc:AlternateContent xmlns:mc="http://schemas.openxmlformats.org/markup-compatibility/2006" xmlns:a14="http://schemas.microsoft.com/office/drawing/2010/main">
        <mc:Choice Requires="a14">
          <p:sp>
            <p:nvSpPr>
              <p:cNvPr id="35" name="TextBox 34"/>
              <p:cNvSpPr txBox="1"/>
              <p:nvPr/>
            </p:nvSpPr>
            <p:spPr>
              <a:xfrm>
                <a:off x="6380207" y="5005290"/>
                <a:ext cx="1045606"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ea typeface="Cambria Math" panose="02040503050406030204" pitchFamily="18" charset="0"/>
                        </a:rPr>
                        <m:t>𝜎</m:t>
                      </m:r>
                      <m:r>
                        <a:rPr lang="en-US" sz="2000" b="0" i="1" smtClean="0">
                          <a:latin typeface="Cambria Math" panose="02040503050406030204" pitchFamily="18" charset="0"/>
                          <a:ea typeface="Cambria Math" panose="02040503050406030204" pitchFamily="18" charset="0"/>
                        </a:rPr>
                        <m:t>=</m:t>
                      </m:r>
                      <m:r>
                        <a:rPr lang="pt-PT" sz="2000" b="0" i="1" smtClean="0">
                          <a:latin typeface="Cambria Math" panose="02040503050406030204" pitchFamily="18" charset="0"/>
                          <a:ea typeface="Cambria Math" panose="02040503050406030204" pitchFamily="18" charset="0"/>
                        </a:rPr>
                        <m:t>𝑁</m:t>
                      </m:r>
                      <m:r>
                        <a:rPr lang="pt-PT" sz="2000" b="0" i="1" smtClean="0">
                          <a:latin typeface="Cambria Math" panose="02040503050406030204" pitchFamily="18" charset="0"/>
                          <a:ea typeface="Cambria Math" panose="02040503050406030204" pitchFamily="18" charset="0"/>
                        </a:rPr>
                        <m:t>/</m:t>
                      </m:r>
                      <m:r>
                        <a:rPr lang="pt-PT" sz="2000" b="0" i="1" smtClean="0">
                          <a:latin typeface="Cambria Math" panose="02040503050406030204" pitchFamily="18" charset="0"/>
                          <a:ea typeface="Cambria Math" panose="02040503050406030204" pitchFamily="18" charset="0"/>
                        </a:rPr>
                        <m:t>𝐴</m:t>
                      </m:r>
                    </m:oMath>
                  </m:oMathPara>
                </a14:m>
                <a:endParaRPr lang="en-US" sz="2000" dirty="0"/>
              </a:p>
            </p:txBody>
          </p:sp>
        </mc:Choice>
        <mc:Fallback xmlns="">
          <p:sp>
            <p:nvSpPr>
              <p:cNvPr id="35" name="TextBox 34"/>
              <p:cNvSpPr txBox="1">
                <a:spLocks noRot="1" noChangeAspect="1" noMove="1" noResize="1" noEditPoints="1" noAdjustHandles="1" noChangeArrowheads="1" noChangeShapeType="1" noTextEdit="1"/>
              </p:cNvSpPr>
              <p:nvPr/>
            </p:nvSpPr>
            <p:spPr>
              <a:xfrm>
                <a:off x="6380207" y="5005290"/>
                <a:ext cx="1045606" cy="307777"/>
              </a:xfrm>
              <a:prstGeom prst="rect">
                <a:avLst/>
              </a:prstGeom>
              <a:blipFill rotWithShape="0">
                <a:blip r:embed="rId11"/>
                <a:stretch>
                  <a:fillRect l="-2924" r="-4678" b="-37255"/>
                </a:stretch>
              </a:blipFill>
            </p:spPr>
            <p:txBody>
              <a:bodyPr/>
              <a:lstStyle/>
              <a:p>
                <a:r>
                  <a:rPr lang="pt-PT">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7923915" y="5005290"/>
                <a:ext cx="106215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i="1" smtClean="0">
                          <a:latin typeface="Cambria Math" panose="02040503050406030204" pitchFamily="18" charset="0"/>
                          <a:ea typeface="Cambria Math" panose="02040503050406030204" pitchFamily="18" charset="0"/>
                        </a:rPr>
                        <m:t>𝜀</m:t>
                      </m:r>
                      <m:r>
                        <a:rPr lang="en-US" sz="2000" b="0" i="1" smtClean="0">
                          <a:latin typeface="Cambria Math" panose="02040503050406030204" pitchFamily="18" charset="0"/>
                          <a:ea typeface="Cambria Math" panose="02040503050406030204" pitchFamily="18" charset="0"/>
                        </a:rPr>
                        <m:t>=</m:t>
                      </m:r>
                      <m:r>
                        <a:rPr lang="pt-PT" sz="2000" b="0" i="1" smtClean="0">
                          <a:latin typeface="Cambria Math" panose="02040503050406030204" pitchFamily="18" charset="0"/>
                          <a:ea typeface="Cambria Math" panose="02040503050406030204" pitchFamily="18" charset="0"/>
                        </a:rPr>
                        <m:t>∆</m:t>
                      </m:r>
                      <m:r>
                        <a:rPr lang="pt-PT" sz="2000" b="0" i="1" smtClean="0">
                          <a:latin typeface="Cambria Math" panose="02040503050406030204" pitchFamily="18" charset="0"/>
                          <a:ea typeface="Cambria Math" panose="02040503050406030204" pitchFamily="18" charset="0"/>
                        </a:rPr>
                        <m:t>𝑙</m:t>
                      </m:r>
                      <m:r>
                        <a:rPr lang="pt-PT" sz="2000" b="0" i="1" smtClean="0">
                          <a:latin typeface="Cambria Math" panose="02040503050406030204" pitchFamily="18" charset="0"/>
                          <a:ea typeface="Cambria Math" panose="02040503050406030204" pitchFamily="18" charset="0"/>
                        </a:rPr>
                        <m:t>/</m:t>
                      </m:r>
                      <m:r>
                        <a:rPr lang="pt-PT" sz="2000" b="0" i="1" smtClean="0">
                          <a:latin typeface="Cambria Math" panose="02040503050406030204" pitchFamily="18" charset="0"/>
                          <a:ea typeface="Cambria Math" panose="02040503050406030204" pitchFamily="18" charset="0"/>
                        </a:rPr>
                        <m:t>𝐿</m:t>
                      </m:r>
                    </m:oMath>
                  </m:oMathPara>
                </a14:m>
                <a:endParaRPr lang="en-US" sz="2000" dirty="0"/>
              </a:p>
            </p:txBody>
          </p:sp>
        </mc:Choice>
        <mc:Fallback xmlns="">
          <p:sp>
            <p:nvSpPr>
              <p:cNvPr id="36" name="TextBox 35"/>
              <p:cNvSpPr txBox="1">
                <a:spLocks noRot="1" noChangeAspect="1" noMove="1" noResize="1" noEditPoints="1" noAdjustHandles="1" noChangeArrowheads="1" noChangeShapeType="1" noTextEdit="1"/>
              </p:cNvSpPr>
              <p:nvPr/>
            </p:nvSpPr>
            <p:spPr>
              <a:xfrm>
                <a:off x="7923915" y="5005290"/>
                <a:ext cx="1062150" cy="307777"/>
              </a:xfrm>
              <a:prstGeom prst="rect">
                <a:avLst/>
              </a:prstGeom>
              <a:blipFill rotWithShape="0">
                <a:blip r:embed="rId12"/>
                <a:stretch>
                  <a:fillRect l="-1724" r="-2874" b="-37255"/>
                </a:stretch>
              </a:blipFill>
            </p:spPr>
            <p:txBody>
              <a:bodyPr/>
              <a:lstStyle/>
              <a:p>
                <a:r>
                  <a:rPr lang="pt-PT">
                    <a:noFill/>
                  </a:rPr>
                  <a:t> </a:t>
                </a:r>
              </a:p>
            </p:txBody>
          </p:sp>
        </mc:Fallback>
      </mc:AlternateContent>
      <p:sp>
        <p:nvSpPr>
          <p:cNvPr id="42" name="Rectangle 41"/>
          <p:cNvSpPr/>
          <p:nvPr/>
        </p:nvSpPr>
        <p:spPr>
          <a:xfrm>
            <a:off x="4432335" y="3251029"/>
            <a:ext cx="5014790" cy="1169551"/>
          </a:xfrm>
          <a:prstGeom prst="rect">
            <a:avLst/>
          </a:prstGeom>
        </p:spPr>
        <p:txBody>
          <a:bodyPr wrap="square" lIns="0">
            <a:spAutoFit/>
          </a:bodyPr>
          <a:lstStyle/>
          <a:p>
            <a:pPr>
              <a:spcAft>
                <a:spcPts val="0"/>
              </a:spcAft>
            </a:pPr>
            <a:r>
              <a:rPr lang="en-US" sz="1400" dirty="0" smtClean="0">
                <a:latin typeface="Arial" panose="020B0604020202020204" pitchFamily="34" charset="0"/>
                <a:ea typeface="Calibri" panose="020F0502020204030204" pitchFamily="34" charset="0"/>
              </a:rPr>
              <a:t>Student 1: </a:t>
            </a:r>
            <a:r>
              <a:rPr lang="en-US" sz="1400" b="1" dirty="0" smtClean="0">
                <a:latin typeface="Arial" panose="020B0604020202020204" pitchFamily="34" charset="0"/>
                <a:ea typeface="Calibri" panose="020F0502020204030204" pitchFamily="34" charset="0"/>
              </a:rPr>
              <a:t>name </a:t>
            </a:r>
            <a:r>
              <a:rPr lang="en-US" sz="1400" b="1" dirty="0" err="1" smtClean="0">
                <a:latin typeface="Arial" panose="020B0604020202020204" pitchFamily="34" charset="0"/>
                <a:ea typeface="Calibri" panose="020F0502020204030204" pitchFamily="34" charset="0"/>
              </a:rPr>
              <a:t>name</a:t>
            </a:r>
            <a:endParaRPr lang="en-US" sz="1400" b="1" dirty="0" smtClean="0">
              <a:latin typeface="Arial" panose="020B0604020202020204" pitchFamily="34" charset="0"/>
              <a:ea typeface="Calibri" panose="020F0502020204030204" pitchFamily="34" charset="0"/>
            </a:endParaRPr>
          </a:p>
          <a:p>
            <a:pPr>
              <a:spcAft>
                <a:spcPts val="0"/>
              </a:spcAft>
            </a:pPr>
            <a:r>
              <a:rPr lang="en-US" sz="1400" dirty="0" smtClean="0">
                <a:latin typeface="Arial" panose="020B0604020202020204" pitchFamily="34" charset="0"/>
                <a:ea typeface="Calibri" panose="020F0502020204030204" pitchFamily="34" charset="0"/>
              </a:rPr>
              <a:t>Student 2: </a:t>
            </a:r>
            <a:r>
              <a:rPr lang="en-US" sz="1400" b="1" dirty="0" smtClean="0">
                <a:latin typeface="Arial" panose="020B0604020202020204" pitchFamily="34" charset="0"/>
                <a:ea typeface="Calibri" panose="020F0502020204030204" pitchFamily="34" charset="0"/>
              </a:rPr>
              <a:t>name </a:t>
            </a:r>
            <a:r>
              <a:rPr lang="en-US" sz="1400" b="1" dirty="0" err="1" smtClean="0">
                <a:latin typeface="Arial" panose="020B0604020202020204" pitchFamily="34" charset="0"/>
                <a:ea typeface="Calibri" panose="020F0502020204030204" pitchFamily="34" charset="0"/>
              </a:rPr>
              <a:t>name</a:t>
            </a:r>
            <a:endParaRPr lang="en-US" sz="1400" b="1" dirty="0" smtClean="0">
              <a:latin typeface="Arial" panose="020B0604020202020204" pitchFamily="34" charset="0"/>
              <a:ea typeface="Calibri" panose="020F0502020204030204" pitchFamily="34" charset="0"/>
            </a:endParaRPr>
          </a:p>
          <a:p>
            <a:pPr>
              <a:spcAft>
                <a:spcPts val="0"/>
              </a:spcAft>
            </a:pPr>
            <a:r>
              <a:rPr lang="en-US" sz="1400" dirty="0" smtClean="0">
                <a:latin typeface="Arial" panose="020B0604020202020204" pitchFamily="34" charset="0"/>
                <a:ea typeface="Calibri" panose="020F0502020204030204" pitchFamily="34" charset="0"/>
              </a:rPr>
              <a:t>Student 3: </a:t>
            </a:r>
            <a:r>
              <a:rPr lang="en-US" sz="1400" b="1" dirty="0" smtClean="0">
                <a:latin typeface="Arial" panose="020B0604020202020204" pitchFamily="34" charset="0"/>
                <a:ea typeface="Calibri" panose="020F0502020204030204" pitchFamily="34" charset="0"/>
              </a:rPr>
              <a:t>name </a:t>
            </a:r>
            <a:r>
              <a:rPr lang="en-US" sz="1400" b="1" dirty="0" err="1" smtClean="0">
                <a:latin typeface="Arial" panose="020B0604020202020204" pitchFamily="34" charset="0"/>
                <a:ea typeface="Calibri" panose="020F0502020204030204" pitchFamily="34" charset="0"/>
              </a:rPr>
              <a:t>name</a:t>
            </a:r>
            <a:endParaRPr lang="en-US" sz="1400" b="1" dirty="0" smtClean="0">
              <a:latin typeface="Arial" panose="020B0604020202020204" pitchFamily="34" charset="0"/>
              <a:ea typeface="Calibri" panose="020F0502020204030204" pitchFamily="34" charset="0"/>
            </a:endParaRPr>
          </a:p>
          <a:p>
            <a:pPr>
              <a:spcAft>
                <a:spcPts val="0"/>
              </a:spcAft>
            </a:pPr>
            <a:r>
              <a:rPr lang="en-US" sz="1400" dirty="0" smtClean="0">
                <a:latin typeface="Arial" panose="020B0604020202020204" pitchFamily="34" charset="0"/>
                <a:ea typeface="Calibri" panose="020F0502020204030204" pitchFamily="34" charset="0"/>
              </a:rPr>
              <a:t>Supervisor: </a:t>
            </a:r>
            <a:r>
              <a:rPr lang="en-US" sz="1400" b="1" dirty="0" smtClean="0">
                <a:latin typeface="Arial" panose="020B0604020202020204" pitchFamily="34" charset="0"/>
                <a:ea typeface="Calibri" panose="020F0502020204030204" pitchFamily="34" charset="0"/>
              </a:rPr>
              <a:t>name </a:t>
            </a:r>
            <a:r>
              <a:rPr lang="en-US" sz="1400" b="1" dirty="0" err="1" smtClean="0">
                <a:latin typeface="Arial" panose="020B0604020202020204" pitchFamily="34" charset="0"/>
                <a:ea typeface="Calibri" panose="020F0502020204030204" pitchFamily="34" charset="0"/>
              </a:rPr>
              <a:t>name</a:t>
            </a:r>
            <a:endParaRPr lang="en-US" sz="1400" b="1" dirty="0" smtClean="0">
              <a:latin typeface="Arial" panose="020B0604020202020204" pitchFamily="34" charset="0"/>
              <a:ea typeface="Calibri" panose="020F0502020204030204" pitchFamily="34" charset="0"/>
            </a:endParaRPr>
          </a:p>
          <a:p>
            <a:pPr>
              <a:spcAft>
                <a:spcPts val="0"/>
              </a:spcAft>
            </a:pPr>
            <a:r>
              <a:rPr lang="en-US" sz="1400" dirty="0" smtClean="0">
                <a:latin typeface="Arial" panose="020B0604020202020204" pitchFamily="34" charset="0"/>
                <a:ea typeface="Calibri" panose="020F0502020204030204" pitchFamily="34" charset="0"/>
              </a:rPr>
              <a:t>Institution: </a:t>
            </a:r>
            <a:r>
              <a:rPr lang="en-US" sz="1400" b="1" dirty="0" smtClean="0">
                <a:latin typeface="Arial" panose="020B0604020202020204" pitchFamily="34" charset="0"/>
                <a:ea typeface="Calibri" panose="020F0502020204030204" pitchFamily="34" charset="0"/>
              </a:rPr>
              <a:t>name </a:t>
            </a:r>
            <a:r>
              <a:rPr lang="en-US" sz="1400" b="1" dirty="0" err="1" smtClean="0">
                <a:latin typeface="Arial" panose="020B0604020202020204" pitchFamily="34" charset="0"/>
                <a:ea typeface="Calibri" panose="020F0502020204030204" pitchFamily="34" charset="0"/>
              </a:rPr>
              <a:t>name</a:t>
            </a:r>
            <a:endParaRPr lang="en-US" sz="1400" b="1" dirty="0">
              <a:effectLst/>
              <a:latin typeface="Arial" panose="020B0604020202020204" pitchFamily="34" charset="0"/>
              <a:ea typeface="Calibri" panose="020F0502020204030204" pitchFamily="34" charset="0"/>
            </a:endParaRPr>
          </a:p>
        </p:txBody>
      </p:sp>
      <p:sp>
        <p:nvSpPr>
          <p:cNvPr id="2" name="Rectangle 1"/>
          <p:cNvSpPr/>
          <p:nvPr/>
        </p:nvSpPr>
        <p:spPr bwMode="auto">
          <a:xfrm>
            <a:off x="7142819" y="3386973"/>
            <a:ext cx="1936679" cy="988602"/>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2952750" rtl="0" eaLnBrk="1" fontAlgn="base" latinLnBrk="0" hangingPunct="1">
              <a:lnSpc>
                <a:spcPct val="100000"/>
              </a:lnSpc>
              <a:spcBef>
                <a:spcPct val="0"/>
              </a:spcBef>
              <a:spcAft>
                <a:spcPct val="0"/>
              </a:spcAft>
              <a:buClrTx/>
              <a:buSzTx/>
              <a:buFontTx/>
              <a:buNone/>
              <a:tabLst/>
            </a:pPr>
            <a:endParaRPr kumimoji="0" lang="pt-PT" sz="5800" b="0" i="0" u="none" strike="noStrike" cap="none" normalizeH="0" baseline="0" smtClean="0">
              <a:ln>
                <a:noFill/>
              </a:ln>
              <a:solidFill>
                <a:schemeClr val="tx1"/>
              </a:solidFill>
              <a:effectLst/>
              <a:latin typeface="Arial" charset="0"/>
            </a:endParaRPr>
          </a:p>
        </p:txBody>
      </p:sp>
      <p:sp>
        <p:nvSpPr>
          <p:cNvPr id="3" name="Rectangle 2"/>
          <p:cNvSpPr/>
          <p:nvPr/>
        </p:nvSpPr>
        <p:spPr>
          <a:xfrm>
            <a:off x="7179281" y="3691208"/>
            <a:ext cx="1851789" cy="369332"/>
          </a:xfrm>
          <a:prstGeom prst="rect">
            <a:avLst/>
          </a:prstGeom>
        </p:spPr>
        <p:txBody>
          <a:bodyPr wrap="none">
            <a:spAutoFit/>
          </a:bodyPr>
          <a:lstStyle/>
          <a:p>
            <a:pPr>
              <a:spcAft>
                <a:spcPts val="0"/>
              </a:spcAft>
            </a:pPr>
            <a:r>
              <a:rPr lang="en-US" sz="1800" b="1" dirty="0" smtClean="0">
                <a:latin typeface="Arial" panose="020B0604020202020204" pitchFamily="34" charset="0"/>
                <a:ea typeface="Calibri" panose="020F0502020204030204" pitchFamily="34" charset="0"/>
              </a:rPr>
              <a:t>Institution logo</a:t>
            </a:r>
            <a:endParaRPr lang="en-US" sz="1800" b="1" dirty="0">
              <a:latin typeface="Arial" panose="020B0604020202020204" pitchFamily="34" charset="0"/>
              <a:ea typeface="Calibri" panose="020F0502020204030204" pitchFamily="34" charset="0"/>
            </a:endParaRPr>
          </a:p>
        </p:txBody>
      </p:sp>
      <p:sp>
        <p:nvSpPr>
          <p:cNvPr id="38" name="Rectangle 37"/>
          <p:cNvSpPr>
            <a:spLocks/>
          </p:cNvSpPr>
          <p:nvPr/>
        </p:nvSpPr>
        <p:spPr>
          <a:xfrm>
            <a:off x="-36620" y="4536481"/>
            <a:ext cx="9637820" cy="54000"/>
          </a:xfrm>
          <a:prstGeom prst="rect">
            <a:avLst/>
          </a:prstGeom>
          <a:solidFill>
            <a:srgbClr val="3A66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5" name="Rectangle 4"/>
          <p:cNvSpPr/>
          <p:nvPr/>
        </p:nvSpPr>
        <p:spPr>
          <a:xfrm>
            <a:off x="170299" y="2625315"/>
            <a:ext cx="9087259" cy="400110"/>
          </a:xfrm>
          <a:prstGeom prst="rect">
            <a:avLst/>
          </a:prstGeom>
        </p:spPr>
        <p:txBody>
          <a:bodyPr wrap="square" lIns="0">
            <a:spAutoFit/>
          </a:bodyPr>
          <a:lstStyle/>
          <a:p>
            <a:pPr lvl="0" eaLnBrk="0" hangingPunct="0"/>
            <a:r>
              <a:rPr lang="en-US" sz="2000" dirty="0" smtClean="0">
                <a:latin typeface="Arial" panose="020B0604020202020204" pitchFamily="34" charset="0"/>
                <a:ea typeface="Calibri" panose="020F0502020204030204" pitchFamily="34" charset="0"/>
                <a:cs typeface="Arial" panose="020B0604020202020204" pitchFamily="34" charset="0"/>
              </a:rPr>
              <a:t>Maximum </a:t>
            </a:r>
            <a:r>
              <a:rPr lang="en-US" sz="2000" dirty="0">
                <a:latin typeface="Arial" panose="020B0604020202020204" pitchFamily="34" charset="0"/>
                <a:ea typeface="Calibri" panose="020F0502020204030204" pitchFamily="34" charset="0"/>
                <a:cs typeface="Arial" panose="020B0604020202020204" pitchFamily="34" charset="0"/>
              </a:rPr>
              <a:t>Compressive Load of Masonry Prisms </a:t>
            </a:r>
            <a:endParaRPr lang="en-US" sz="2000" dirty="0">
              <a:latin typeface="Arial" panose="020B0604020202020204" pitchFamily="34" charset="0"/>
            </a:endParaRPr>
          </a:p>
        </p:txBody>
      </p:sp>
      <p:sp>
        <p:nvSpPr>
          <p:cNvPr id="43" name="Rectangle 42"/>
          <p:cNvSpPr>
            <a:spLocks/>
          </p:cNvSpPr>
          <p:nvPr/>
        </p:nvSpPr>
        <p:spPr>
          <a:xfrm>
            <a:off x="-14935" y="3173626"/>
            <a:ext cx="9637820" cy="54000"/>
          </a:xfrm>
          <a:prstGeom prst="rect">
            <a:avLst/>
          </a:prstGeom>
          <a:solidFill>
            <a:srgbClr val="3A66A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Tree>
    <p:extLst>
      <p:ext uri="{BB962C8B-B14F-4D97-AF65-F5344CB8AC3E}">
        <p14:creationId xmlns:p14="http://schemas.microsoft.com/office/powerpoint/2010/main" val="346974904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952750" rtl="0" eaLnBrk="1" fontAlgn="base" latinLnBrk="0" hangingPunct="1">
          <a:lnSpc>
            <a:spcPct val="100000"/>
          </a:lnSpc>
          <a:spcBef>
            <a:spcPct val="0"/>
          </a:spcBef>
          <a:spcAft>
            <a:spcPct val="0"/>
          </a:spcAft>
          <a:buClrTx/>
          <a:buSzTx/>
          <a:buFontTx/>
          <a:buNone/>
          <a:tabLst/>
          <a:defRPr kumimoji="0" lang="en-US" sz="5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952750" rtl="0" eaLnBrk="1" fontAlgn="base" latinLnBrk="0" hangingPunct="1">
          <a:lnSpc>
            <a:spcPct val="100000"/>
          </a:lnSpc>
          <a:spcBef>
            <a:spcPct val="0"/>
          </a:spcBef>
          <a:spcAft>
            <a:spcPct val="0"/>
          </a:spcAft>
          <a:buClrTx/>
          <a:buSzTx/>
          <a:buFontTx/>
          <a:buNone/>
          <a:tabLst/>
          <a:defRPr kumimoji="0" lang="en-US" sz="5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1875</TotalTime>
  <Words>275</Words>
  <Application>Microsoft Office PowerPoint</Application>
  <PresentationFormat>A3 Paper (297x420 mm)</PresentationFormat>
  <Paragraphs>28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Cambria Math</vt:lpstr>
      <vt:lpstr>Default Design</vt:lpstr>
      <vt:lpstr>PowerPoint Presentation</vt:lpstr>
    </vt:vector>
  </TitlesOfParts>
  <Company>Universidade do Minho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Júlia Lourenço</dc:creator>
  <cp:lastModifiedBy>Luís F. Ramos</cp:lastModifiedBy>
  <cp:revision>95</cp:revision>
  <dcterms:created xsi:type="dcterms:W3CDTF">2005-08-05T10:55:41Z</dcterms:created>
  <dcterms:modified xsi:type="dcterms:W3CDTF">2014-05-26T11:37:08Z</dcterms:modified>
</cp:coreProperties>
</file>